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27"/>
  </p:notesMasterIdLst>
  <p:handoutMasterIdLst>
    <p:handoutMasterId r:id="rId28"/>
  </p:handoutMasterIdLst>
  <p:sldIdLst>
    <p:sldId id="331" r:id="rId4"/>
    <p:sldId id="263" r:id="rId5"/>
    <p:sldId id="325" r:id="rId6"/>
    <p:sldId id="274" r:id="rId7"/>
    <p:sldId id="328" r:id="rId8"/>
    <p:sldId id="330" r:id="rId9"/>
    <p:sldId id="329" r:id="rId10"/>
    <p:sldId id="327" r:id="rId11"/>
    <p:sldId id="332" r:id="rId12"/>
    <p:sldId id="266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279" r:id="rId23"/>
    <p:sldId id="280" r:id="rId24"/>
    <p:sldId id="313" r:id="rId25"/>
    <p:sldId id="304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A0EB5D-F42F-4794-95B4-9EC89EF253FE}" v="113" dt="2024-11-06T14:55:21.3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 snapToGrid="0">
      <p:cViewPr varScale="1">
        <p:scale>
          <a:sx n="87" d="100"/>
          <a:sy n="87" d="100"/>
        </p:scale>
        <p:origin x="8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31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Andres Luis Gonzalez" userId="9bfb70d5-126d-4793-8f2c-effcd62a7b5e" providerId="ADAL" clId="{E60A8FD9-79F5-434B-A2F0-35C13CA79F08}"/>
    <pc:docChg chg="undo custSel addSld delSld modSld">
      <pc:chgData name="Javier Andres Luis Gonzalez" userId="9bfb70d5-126d-4793-8f2c-effcd62a7b5e" providerId="ADAL" clId="{E60A8FD9-79F5-434B-A2F0-35C13CA79F08}" dt="2024-10-30T17:21:33.633" v="117" actId="478"/>
      <pc:docMkLst>
        <pc:docMk/>
      </pc:docMkLst>
      <pc:sldChg chg="addSp delSp modSp mod">
        <pc:chgData name="Javier Andres Luis Gonzalez" userId="9bfb70d5-126d-4793-8f2c-effcd62a7b5e" providerId="ADAL" clId="{E60A8FD9-79F5-434B-A2F0-35C13CA79F08}" dt="2024-10-22T17:35:57.280" v="90" actId="20577"/>
        <pc:sldMkLst>
          <pc:docMk/>
          <pc:sldMk cId="327181837" sldId="256"/>
        </pc:sldMkLst>
        <pc:spChg chg="mod">
          <ac:chgData name="Javier Andres Luis Gonzalez" userId="9bfb70d5-126d-4793-8f2c-effcd62a7b5e" providerId="ADAL" clId="{E60A8FD9-79F5-434B-A2F0-35C13CA79F08}" dt="2024-10-22T17:33:33.806" v="43" actId="20577"/>
          <ac:spMkLst>
            <pc:docMk/>
            <pc:sldMk cId="327181837" sldId="256"/>
            <ac:spMk id="4" creationId="{E58F4762-22EA-5CF3-03FB-F8CD12ED25D6}"/>
          </ac:spMkLst>
        </pc:spChg>
        <pc:spChg chg="add del mod">
          <ac:chgData name="Javier Andres Luis Gonzalez" userId="9bfb70d5-126d-4793-8f2c-effcd62a7b5e" providerId="ADAL" clId="{E60A8FD9-79F5-434B-A2F0-35C13CA79F08}" dt="2024-10-22T17:35:57.280" v="90" actId="20577"/>
          <ac:spMkLst>
            <pc:docMk/>
            <pc:sldMk cId="327181837" sldId="256"/>
            <ac:spMk id="5" creationId="{4180DB93-635F-E1C6-2B6C-5C4BD4583BD6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19:52.095" v="98" actId="478"/>
        <pc:sldMkLst>
          <pc:docMk/>
          <pc:sldMk cId="3379730327" sldId="266"/>
        </pc:sldMkLst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18" creationId="{7D485899-3648-8B4E-8F0F-2D3B330B9751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19" creationId="{EA7B640B-5D80-EAFA-9249-18C81F9D9CAD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0" creationId="{16A87CEA-EFE3-EF4C-99B5-27D0660554D9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1" creationId="{F28939EE-D7FD-59E1-AD3B-89EF58A06325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2" creationId="{8A9713E1-80C8-DFFE-812B-9DA525ECEF80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3" creationId="{EC782AC9-A925-2982-5076-709102EF4467}"/>
          </ac:spMkLst>
        </pc:spChg>
        <pc:spChg chg="del">
          <ac:chgData name="Javier Andres Luis Gonzalez" userId="9bfb70d5-126d-4793-8f2c-effcd62a7b5e" providerId="ADAL" clId="{E60A8FD9-79F5-434B-A2F0-35C13CA79F08}" dt="2024-10-30T17:19:52.095" v="98" actId="478"/>
          <ac:spMkLst>
            <pc:docMk/>
            <pc:sldMk cId="3379730327" sldId="266"/>
            <ac:spMk id="24" creationId="{D5849202-BDC7-1740-D983-843ED50343E0}"/>
          </ac:spMkLst>
        </pc:spChg>
        <pc:spChg chg="del">
          <ac:chgData name="Javier Andres Luis Gonzalez" userId="9bfb70d5-126d-4793-8f2c-effcd62a7b5e" providerId="ADAL" clId="{E60A8FD9-79F5-434B-A2F0-35C13CA79F08}" dt="2024-10-30T17:19:47.819" v="97" actId="478"/>
          <ac:spMkLst>
            <pc:docMk/>
            <pc:sldMk cId="3379730327" sldId="266"/>
            <ac:spMk id="30" creationId="{E443AF01-7DC8-FF0A-B0F9-952C4B99A3B2}"/>
          </ac:spMkLst>
        </pc:spChg>
      </pc:sldChg>
      <pc:sldChg chg="addSp delSp modSp add del mod">
        <pc:chgData name="Javier Andres Luis Gonzalez" userId="9bfb70d5-126d-4793-8f2c-effcd62a7b5e" providerId="ADAL" clId="{E60A8FD9-79F5-434B-A2F0-35C13CA79F08}" dt="2024-10-30T17:19:37.448" v="96" actId="478"/>
        <pc:sldMkLst>
          <pc:docMk/>
          <pc:sldMk cId="1366992150" sldId="274"/>
        </pc:sldMkLst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2" creationId="{68850EAD-008D-B803-4EC9-14DF5A8F7B77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3" creationId="{F5A1C1B1-A2B8-F0CF-D8E5-E07AAB928D46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4" creationId="{83EEA300-49F1-21B7-D0C3-966014A18B07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5" creationId="{150BA402-21A6-C82B-5929-AD323AEB7FF9}"/>
          </ac:spMkLst>
        </pc:spChg>
        <pc:spChg chg="add del">
          <ac:chgData name="Javier Andres Luis Gonzalez" userId="9bfb70d5-126d-4793-8f2c-effcd62a7b5e" providerId="ADAL" clId="{E60A8FD9-79F5-434B-A2F0-35C13CA79F08}" dt="2024-10-30T17:19:37.448" v="96" actId="478"/>
          <ac:spMkLst>
            <pc:docMk/>
            <pc:sldMk cId="1366992150" sldId="274"/>
            <ac:spMk id="106" creationId="{28583856-3BA3-7B11-5F8D-8249543682DA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07" creationId="{7F5C7E4A-3959-6878-83B3-15F1AEA96B3D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10" creationId="{6F21D74B-B26D-2D15-AA98-3EA399723C34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11" creationId="{58DDD12B-FAA4-C014-0F65-C80C299A8D9C}"/>
          </ac:spMkLst>
        </pc:spChg>
        <pc:spChg chg="add del">
          <ac:chgData name="Javier Andres Luis Gonzalez" userId="9bfb70d5-126d-4793-8f2c-effcd62a7b5e" providerId="ADAL" clId="{E60A8FD9-79F5-434B-A2F0-35C13CA79F08}" dt="2024-10-30T17:19:27.198" v="93" actId="478"/>
          <ac:spMkLst>
            <pc:docMk/>
            <pc:sldMk cId="1366992150" sldId="274"/>
            <ac:spMk id="112" creationId="{E9CA2BC1-DED1-A287-C5EA-EB4375F345F1}"/>
          </ac:spMkLst>
        </pc:spChg>
        <pc:spChg chg="mod">
          <ac:chgData name="Javier Andres Luis Gonzalez" userId="9bfb70d5-126d-4793-8f2c-effcd62a7b5e" providerId="ADAL" clId="{E60A8FD9-79F5-434B-A2F0-35C13CA79F08}" dt="2024-10-30T17:19:33.737" v="95" actId="1076"/>
          <ac:spMkLst>
            <pc:docMk/>
            <pc:sldMk cId="1366992150" sldId="274"/>
            <ac:spMk id="114" creationId="{96D61A46-7E81-3A25-B267-5ED73E729944}"/>
          </ac:spMkLst>
        </pc:spChg>
      </pc:sldChg>
      <pc:sldChg chg="add del">
        <pc:chgData name="Javier Andres Luis Gonzalez" userId="9bfb70d5-126d-4793-8f2c-effcd62a7b5e" providerId="ADAL" clId="{E60A8FD9-79F5-434B-A2F0-35C13CA79F08}" dt="2024-10-30T17:20:29.027" v="104" actId="47"/>
        <pc:sldMkLst>
          <pc:docMk/>
          <pc:sldMk cId="4240604635" sldId="277"/>
        </pc:sldMkLst>
      </pc:sldChg>
      <pc:sldChg chg="delSp add del mod">
        <pc:chgData name="Javier Andres Luis Gonzalez" userId="9bfb70d5-126d-4793-8f2c-effcd62a7b5e" providerId="ADAL" clId="{E60A8FD9-79F5-434B-A2F0-35C13CA79F08}" dt="2024-10-30T17:20:10.356" v="102" actId="478"/>
        <pc:sldMkLst>
          <pc:docMk/>
          <pc:sldMk cId="2811146754" sldId="278"/>
        </pc:sldMkLst>
        <pc:spChg chg="del">
          <ac:chgData name="Javier Andres Luis Gonzalez" userId="9bfb70d5-126d-4793-8f2c-effcd62a7b5e" providerId="ADAL" clId="{E60A8FD9-79F5-434B-A2F0-35C13CA79F08}" dt="2024-10-30T17:20:10.356" v="102" actId="478"/>
          <ac:spMkLst>
            <pc:docMk/>
            <pc:sldMk cId="2811146754" sldId="278"/>
            <ac:spMk id="12" creationId="{2AD79D20-FF5D-585C-6565-61AD712E76F1}"/>
          </ac:spMkLst>
        </pc:spChg>
        <pc:spChg chg="del">
          <ac:chgData name="Javier Andres Luis Gonzalez" userId="9bfb70d5-126d-4793-8f2c-effcd62a7b5e" providerId="ADAL" clId="{E60A8FD9-79F5-434B-A2F0-35C13CA79F08}" dt="2024-10-30T17:20:10.356" v="102" actId="478"/>
          <ac:spMkLst>
            <pc:docMk/>
            <pc:sldMk cId="2811146754" sldId="278"/>
            <ac:spMk id="13" creationId="{9CEB7D77-2FB2-2EEF-2A06-2F1560EE7603}"/>
          </ac:spMkLst>
        </pc:spChg>
        <pc:spChg chg="del">
          <ac:chgData name="Javier Andres Luis Gonzalez" userId="9bfb70d5-126d-4793-8f2c-effcd62a7b5e" providerId="ADAL" clId="{E60A8FD9-79F5-434B-A2F0-35C13CA79F08}" dt="2024-10-30T17:20:10.356" v="102" actId="478"/>
          <ac:spMkLst>
            <pc:docMk/>
            <pc:sldMk cId="2811146754" sldId="278"/>
            <ac:spMk id="14" creationId="{6835DDE3-01D7-0142-5EF9-5EB920C1C06F}"/>
          </ac:spMkLst>
        </pc:spChg>
        <pc:spChg chg="del">
          <ac:chgData name="Javier Andres Luis Gonzalez" userId="9bfb70d5-126d-4793-8f2c-effcd62a7b5e" providerId="ADAL" clId="{E60A8FD9-79F5-434B-A2F0-35C13CA79F08}" dt="2024-10-30T17:20:10.356" v="102" actId="478"/>
          <ac:spMkLst>
            <pc:docMk/>
            <pc:sldMk cId="2811146754" sldId="278"/>
            <ac:spMk id="15" creationId="{40D5FD2C-CB8E-1C77-DFB3-BA14C17712C1}"/>
          </ac:spMkLst>
        </pc:spChg>
        <pc:picChg chg="del">
          <ac:chgData name="Javier Andres Luis Gonzalez" userId="9bfb70d5-126d-4793-8f2c-effcd62a7b5e" providerId="ADAL" clId="{E60A8FD9-79F5-434B-A2F0-35C13CA79F08}" dt="2024-10-30T17:20:10.356" v="102" actId="478"/>
          <ac:picMkLst>
            <pc:docMk/>
            <pc:sldMk cId="2811146754" sldId="278"/>
            <ac:picMk id="9" creationId="{A863A2B9-600A-C236-26FF-CB5F99CE6914}"/>
          </ac:picMkLst>
        </pc:picChg>
      </pc:sldChg>
      <pc:sldChg chg="delSp modSp add del mod">
        <pc:chgData name="Javier Andres Luis Gonzalez" userId="9bfb70d5-126d-4793-8f2c-effcd62a7b5e" providerId="ADAL" clId="{E60A8FD9-79F5-434B-A2F0-35C13CA79F08}" dt="2024-10-30T17:20:04.429" v="101" actId="478"/>
        <pc:sldMkLst>
          <pc:docMk/>
          <pc:sldMk cId="1582048243" sldId="279"/>
        </pc:sldMkLst>
        <pc:spChg chg="mod">
          <ac:chgData name="Javier Andres Luis Gonzalez" userId="9bfb70d5-126d-4793-8f2c-effcd62a7b5e" providerId="ADAL" clId="{E60A8FD9-79F5-434B-A2F0-35C13CA79F08}" dt="2024-10-30T17:19:58.194" v="100" actId="1076"/>
          <ac:spMkLst>
            <pc:docMk/>
            <pc:sldMk cId="1582048243" sldId="279"/>
            <ac:spMk id="7" creationId="{42C7DE1F-C93E-8878-FBF9-CF147C3F67D2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4" creationId="{CDF255A4-BC88-9076-CA22-35AB6CE7A0E7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5" creationId="{6609AACF-078C-0A9C-4284-33CBDE0345ED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6" creationId="{B8C32C28-B70F-DFBB-0710-15D77EF00F2C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7" creationId="{36233B78-B230-F21B-E288-33589BB3F92E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8" creationId="{13F82911-00C4-CEB2-9854-A889D17CAC65}"/>
          </ac:spMkLst>
        </pc:spChg>
        <pc:spChg chg="del">
          <ac:chgData name="Javier Andres Luis Gonzalez" userId="9bfb70d5-126d-4793-8f2c-effcd62a7b5e" providerId="ADAL" clId="{E60A8FD9-79F5-434B-A2F0-35C13CA79F08}" dt="2024-10-30T17:20:04.429" v="101" actId="478"/>
          <ac:spMkLst>
            <pc:docMk/>
            <pc:sldMk cId="1582048243" sldId="279"/>
            <ac:spMk id="19" creationId="{F6FE8325-1A1A-E090-B19E-95EE8E70F8CC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20:44.377" v="108" actId="478"/>
        <pc:sldMkLst>
          <pc:docMk/>
          <pc:sldMk cId="2229747579" sldId="280"/>
        </pc:sldMkLst>
        <pc:spChg chg="del">
          <ac:chgData name="Javier Andres Luis Gonzalez" userId="9bfb70d5-126d-4793-8f2c-effcd62a7b5e" providerId="ADAL" clId="{E60A8FD9-79F5-434B-A2F0-35C13CA79F08}" dt="2024-10-30T17:20:44.377" v="108" actId="478"/>
          <ac:spMkLst>
            <pc:docMk/>
            <pc:sldMk cId="2229747579" sldId="280"/>
            <ac:spMk id="3" creationId="{4B07123E-F483-FE13-4C1C-75FDE717646E}"/>
          </ac:spMkLst>
        </pc:spChg>
        <pc:graphicFrameChg chg="del">
          <ac:chgData name="Javier Andres Luis Gonzalez" userId="9bfb70d5-126d-4793-8f2c-effcd62a7b5e" providerId="ADAL" clId="{E60A8FD9-79F5-434B-A2F0-35C13CA79F08}" dt="2024-10-30T17:20:38.899" v="107" actId="478"/>
          <ac:graphicFrameMkLst>
            <pc:docMk/>
            <pc:sldMk cId="2229747579" sldId="280"/>
            <ac:graphicFrameMk id="9" creationId="{CDA30653-B026-5574-0A23-E1B87E55F12C}"/>
          </ac:graphicFrameMkLst>
        </pc:graphicFrameChg>
      </pc:sldChg>
      <pc:sldChg chg="addSp delSp add del mod">
        <pc:chgData name="Javier Andres Luis Gonzalez" userId="9bfb70d5-126d-4793-8f2c-effcd62a7b5e" providerId="ADAL" clId="{E60A8FD9-79F5-434B-A2F0-35C13CA79F08}" dt="2024-10-30T17:21:17.243" v="113" actId="478"/>
        <pc:sldMkLst>
          <pc:docMk/>
          <pc:sldMk cId="2085977587" sldId="281"/>
        </pc:sldMkLst>
        <pc:spChg chg="add del">
          <ac:chgData name="Javier Andres Luis Gonzalez" userId="9bfb70d5-126d-4793-8f2c-effcd62a7b5e" providerId="ADAL" clId="{E60A8FD9-79F5-434B-A2F0-35C13CA79F08}" dt="2024-10-30T17:21:12.593" v="112" actId="478"/>
          <ac:spMkLst>
            <pc:docMk/>
            <pc:sldMk cId="2085977587" sldId="281"/>
            <ac:spMk id="3" creationId="{2BE1DDA4-BF28-ECC0-BB5A-8CCB91910AEC}"/>
          </ac:spMkLst>
        </pc:spChg>
        <pc:spChg chg="add del">
          <ac:chgData name="Javier Andres Luis Gonzalez" userId="9bfb70d5-126d-4793-8f2c-effcd62a7b5e" providerId="ADAL" clId="{E60A8FD9-79F5-434B-A2F0-35C13CA79F08}" dt="2024-10-30T17:21:17.243" v="113" actId="478"/>
          <ac:spMkLst>
            <pc:docMk/>
            <pc:sldMk cId="2085977587" sldId="281"/>
            <ac:spMk id="8" creationId="{033178F7-1361-5440-3C59-34C2CFC826FE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20:15.672" v="103" actId="478"/>
        <pc:sldMkLst>
          <pc:docMk/>
          <pc:sldMk cId="2248469829" sldId="308"/>
        </pc:sldMkLst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5" creationId="{ADEDB8AF-3174-F84D-F191-6CC5CF4A39F3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6" creationId="{8B07FFF8-D0DC-086B-DC75-FA674B346BA7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7" creationId="{F1B3BA52-CFEA-896E-4D79-CC6488767F64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8" creationId="{F029BA7E-9AB1-9EC8-E9DC-20AF2F8F7DB9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9" creationId="{2BCD4CD1-24D4-CCC4-15A0-9495BCAC972F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10" creationId="{9ADCF33A-63DA-31D7-0509-02367D35FDDD}"/>
          </ac:spMkLst>
        </pc:spChg>
        <pc:spChg chg="del">
          <ac:chgData name="Javier Andres Luis Gonzalez" userId="9bfb70d5-126d-4793-8f2c-effcd62a7b5e" providerId="ADAL" clId="{E60A8FD9-79F5-434B-A2F0-35C13CA79F08}" dt="2024-10-30T17:20:15.672" v="103" actId="478"/>
          <ac:spMkLst>
            <pc:docMk/>
            <pc:sldMk cId="2248469829" sldId="308"/>
            <ac:spMk id="11" creationId="{57FF9506-1BDA-AF44-A203-B82FD48FC430}"/>
          </ac:spMkLst>
        </pc:spChg>
      </pc:sldChg>
      <pc:sldChg chg="add del">
        <pc:chgData name="Javier Andres Luis Gonzalez" userId="9bfb70d5-126d-4793-8f2c-effcd62a7b5e" providerId="ADAL" clId="{E60A8FD9-79F5-434B-A2F0-35C13CA79F08}" dt="2024-10-30T17:20:31.701" v="105" actId="47"/>
        <pc:sldMkLst>
          <pc:docMk/>
          <pc:sldMk cId="1894935086" sldId="309"/>
        </pc:sldMkLst>
      </pc:sldChg>
      <pc:sldChg chg="add del">
        <pc:chgData name="Javier Andres Luis Gonzalez" userId="9bfb70d5-126d-4793-8f2c-effcd62a7b5e" providerId="ADAL" clId="{E60A8FD9-79F5-434B-A2F0-35C13CA79F08}" dt="2024-10-30T17:20:33.120" v="106" actId="47"/>
        <pc:sldMkLst>
          <pc:docMk/>
          <pc:sldMk cId="3050808038" sldId="310"/>
        </pc:sldMkLst>
      </pc:sldChg>
      <pc:sldChg chg="delSp add del mod">
        <pc:chgData name="Javier Andres Luis Gonzalez" userId="9bfb70d5-126d-4793-8f2c-effcd62a7b5e" providerId="ADAL" clId="{E60A8FD9-79F5-434B-A2F0-35C13CA79F08}" dt="2024-10-30T17:20:57.428" v="110" actId="478"/>
        <pc:sldMkLst>
          <pc:docMk/>
          <pc:sldMk cId="3247682610" sldId="311"/>
        </pc:sldMkLst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2" creationId="{72A95D1D-0B5B-6701-BB1F-044206E0B64F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3" creationId="{0DC2BACB-00FA-B156-F35A-708F10428821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5" creationId="{22469B14-8B20-710D-13C5-88A5EA2AB529}"/>
          </ac:spMkLst>
        </pc:spChg>
        <pc:spChg chg="del">
          <ac:chgData name="Javier Andres Luis Gonzalez" userId="9bfb70d5-126d-4793-8f2c-effcd62a7b5e" providerId="ADAL" clId="{E60A8FD9-79F5-434B-A2F0-35C13CA79F08}" dt="2024-10-30T17:20:57.428" v="110" actId="478"/>
          <ac:spMkLst>
            <pc:docMk/>
            <pc:sldMk cId="3247682610" sldId="311"/>
            <ac:spMk id="7" creationId="{F50FA342-1AC9-BDDC-CCBC-68143292C74E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8" creationId="{33E8DB6E-4B18-200A-6F37-0F5937D6121F}"/>
          </ac:spMkLst>
        </pc:spChg>
        <pc:spChg chg="del">
          <ac:chgData name="Javier Andres Luis Gonzalez" userId="9bfb70d5-126d-4793-8f2c-effcd62a7b5e" providerId="ADAL" clId="{E60A8FD9-79F5-434B-A2F0-35C13CA79F08}" dt="2024-10-30T17:20:57.428" v="110" actId="478"/>
          <ac:spMkLst>
            <pc:docMk/>
            <pc:sldMk cId="3247682610" sldId="311"/>
            <ac:spMk id="11" creationId="{D368FF3D-5A8C-679D-7781-01DF23A55B2B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15" creationId="{2C78BE1C-2593-6259-4882-7C16D6BE319F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16" creationId="{7D32C266-AA77-BB53-1CE2-718D0A65CD82}"/>
          </ac:spMkLst>
        </pc:spChg>
        <pc:spChg chg="del">
          <ac:chgData name="Javier Andres Luis Gonzalez" userId="9bfb70d5-126d-4793-8f2c-effcd62a7b5e" providerId="ADAL" clId="{E60A8FD9-79F5-434B-A2F0-35C13CA79F08}" dt="2024-10-30T17:20:51.664" v="109" actId="478"/>
          <ac:spMkLst>
            <pc:docMk/>
            <pc:sldMk cId="3247682610" sldId="311"/>
            <ac:spMk id="19" creationId="{9DFB315F-D672-B1AB-8402-41AF85017B59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21:29.171" v="116" actId="478"/>
        <pc:sldMkLst>
          <pc:docMk/>
          <pc:sldMk cId="3379197536" sldId="312"/>
        </pc:sldMkLst>
        <pc:spChg chg="del">
          <ac:chgData name="Javier Andres Luis Gonzalez" userId="9bfb70d5-126d-4793-8f2c-effcd62a7b5e" providerId="ADAL" clId="{E60A8FD9-79F5-434B-A2F0-35C13CA79F08}" dt="2024-10-30T17:21:29.171" v="116" actId="478"/>
          <ac:spMkLst>
            <pc:docMk/>
            <pc:sldMk cId="3379197536" sldId="312"/>
            <ac:spMk id="2" creationId="{9A994EDE-FD24-9EAB-E7C3-DE85B97F85E1}"/>
          </ac:spMkLst>
        </pc:spChg>
      </pc:sldChg>
      <pc:sldChg chg="delSp add del mod">
        <pc:chgData name="Javier Andres Luis Gonzalez" userId="9bfb70d5-126d-4793-8f2c-effcd62a7b5e" providerId="ADAL" clId="{E60A8FD9-79F5-434B-A2F0-35C13CA79F08}" dt="2024-10-30T17:21:19.639" v="114" actId="478"/>
        <pc:sldMkLst>
          <pc:docMk/>
          <pc:sldMk cId="22140848" sldId="314"/>
        </pc:sldMkLst>
        <pc:picChg chg="del">
          <ac:chgData name="Javier Andres Luis Gonzalez" userId="9bfb70d5-126d-4793-8f2c-effcd62a7b5e" providerId="ADAL" clId="{E60A8FD9-79F5-434B-A2F0-35C13CA79F08}" dt="2024-10-30T17:21:19.639" v="114" actId="478"/>
          <ac:picMkLst>
            <pc:docMk/>
            <pc:sldMk cId="22140848" sldId="314"/>
            <ac:picMk id="4" creationId="{36B95D5A-1380-3EE2-372E-D021FA2FFC8B}"/>
          </ac:picMkLst>
        </pc:picChg>
      </pc:sldChg>
      <pc:sldChg chg="delSp add del mod">
        <pc:chgData name="Javier Andres Luis Gonzalez" userId="9bfb70d5-126d-4793-8f2c-effcd62a7b5e" providerId="ADAL" clId="{E60A8FD9-79F5-434B-A2F0-35C13CA79F08}" dt="2024-10-30T17:21:33.633" v="117" actId="478"/>
        <pc:sldMkLst>
          <pc:docMk/>
          <pc:sldMk cId="522508811" sldId="315"/>
        </pc:sldMkLst>
        <pc:picChg chg="del">
          <ac:chgData name="Javier Andres Luis Gonzalez" userId="9bfb70d5-126d-4793-8f2c-effcd62a7b5e" providerId="ADAL" clId="{E60A8FD9-79F5-434B-A2F0-35C13CA79F08}" dt="2024-10-30T17:21:33.633" v="117" actId="478"/>
          <ac:picMkLst>
            <pc:docMk/>
            <pc:sldMk cId="522508811" sldId="315"/>
            <ac:picMk id="5" creationId="{6416DBEF-0B83-658C-E6BC-D16945F3221B}"/>
          </ac:picMkLst>
        </pc:picChg>
      </pc:sldChg>
      <pc:sldChg chg="delSp add del mod">
        <pc:chgData name="Javier Andres Luis Gonzalez" userId="9bfb70d5-126d-4793-8f2c-effcd62a7b5e" providerId="ADAL" clId="{E60A8FD9-79F5-434B-A2F0-35C13CA79F08}" dt="2024-10-30T17:21:26.060" v="115" actId="478"/>
        <pc:sldMkLst>
          <pc:docMk/>
          <pc:sldMk cId="3754107916" sldId="316"/>
        </pc:sldMkLst>
        <pc:picChg chg="del">
          <ac:chgData name="Javier Andres Luis Gonzalez" userId="9bfb70d5-126d-4793-8f2c-effcd62a7b5e" providerId="ADAL" clId="{E60A8FD9-79F5-434B-A2F0-35C13CA79F08}" dt="2024-10-30T17:21:26.060" v="115" actId="478"/>
          <ac:picMkLst>
            <pc:docMk/>
            <pc:sldMk cId="3754107916" sldId="316"/>
            <ac:picMk id="6" creationId="{15277719-5C52-ABDD-ED59-3F956A6E1B12}"/>
          </ac:picMkLst>
        </pc:picChg>
      </pc:sldChg>
      <pc:sldChg chg="add del">
        <pc:chgData name="Javier Andres Luis Gonzalez" userId="9bfb70d5-126d-4793-8f2c-effcd62a7b5e" providerId="ADAL" clId="{E60A8FD9-79F5-434B-A2F0-35C13CA79F08}" dt="2024-10-22T15:20:02.316" v="16" actId="47"/>
        <pc:sldMkLst>
          <pc:docMk/>
          <pc:sldMk cId="1008714003" sldId="317"/>
        </pc:sldMkLst>
      </pc:sldChg>
    </pc:docChg>
  </pc:docChgLst>
  <pc:docChgLst>
    <pc:chgData name="Yuli Andrea Ovalle Gutiérrez" userId="S::yovalle@procalculo.com::1cae9a45-977b-468b-b9c8-ae5a6840ea41" providerId="AD" clId="Web-{D7BF4699-0A19-6E29-BF37-9E05B78CFF8E}"/>
    <pc:docChg chg="modSld">
      <pc:chgData name="Yuli Andrea Ovalle Gutiérrez" userId="S::yovalle@procalculo.com::1cae9a45-977b-468b-b9c8-ae5a6840ea41" providerId="AD" clId="Web-{D7BF4699-0A19-6E29-BF37-9E05B78CFF8E}" dt="2024-07-12T17:34:33.694" v="39" actId="20577"/>
      <pc:docMkLst>
        <pc:docMk/>
      </pc:docMkLst>
      <pc:sldChg chg="addSp delSp modSp">
        <pc:chgData name="Yuli Andrea Ovalle Gutiérrez" userId="S::yovalle@procalculo.com::1cae9a45-977b-468b-b9c8-ae5a6840ea41" providerId="AD" clId="Web-{D7BF4699-0A19-6E29-BF37-9E05B78CFF8E}" dt="2024-07-12T17:34:33.694" v="39" actId="20577"/>
        <pc:sldMkLst>
          <pc:docMk/>
          <pc:sldMk cId="1582048243" sldId="279"/>
        </pc:sldMkLst>
        <pc:spChg chg="mod">
          <ac:chgData name="Yuli Andrea Ovalle Gutiérrez" userId="S::yovalle@procalculo.com::1cae9a45-977b-468b-b9c8-ae5a6840ea41" providerId="AD" clId="Web-{D7BF4699-0A19-6E29-BF37-9E05B78CFF8E}" dt="2024-07-12T17:34:33.694" v="39" actId="20577"/>
          <ac:spMkLst>
            <pc:docMk/>
            <pc:sldMk cId="1582048243" sldId="279"/>
            <ac:spMk id="2" creationId="{9CBA114F-ED66-5953-0DBC-813ABF037CB3}"/>
          </ac:spMkLst>
        </pc:spChg>
        <pc:spChg chg="add del">
          <ac:chgData name="Yuli Andrea Ovalle Gutiérrez" userId="S::yovalle@procalculo.com::1cae9a45-977b-468b-b9c8-ae5a6840ea41" providerId="AD" clId="Web-{D7BF4699-0A19-6E29-BF37-9E05B78CFF8E}" dt="2024-07-12T17:34:32.897" v="29"/>
          <ac:spMkLst>
            <pc:docMk/>
            <pc:sldMk cId="1582048243" sldId="279"/>
            <ac:spMk id="3" creationId="{1B47C8EF-8BF0-F43B-61FF-2F02CE51C80B}"/>
          </ac:spMkLst>
        </pc:spChg>
        <pc:spChg chg="mod">
          <ac:chgData name="Yuli Andrea Ovalle Gutiérrez" userId="S::yovalle@procalculo.com::1cae9a45-977b-468b-b9c8-ae5a6840ea41" providerId="AD" clId="Web-{D7BF4699-0A19-6E29-BF37-9E05B78CFF8E}" dt="2024-07-12T17:34:27.412" v="21" actId="1076"/>
          <ac:spMkLst>
            <pc:docMk/>
            <pc:sldMk cId="1582048243" sldId="279"/>
            <ac:spMk id="4" creationId="{51493BF1-CD51-9E1B-7B7E-4102EBAAF0B1}"/>
          </ac:spMkLst>
        </pc:spChg>
        <pc:spChg chg="add del mod">
          <ac:chgData name="Yuli Andrea Ovalle Gutiérrez" userId="S::yovalle@procalculo.com::1cae9a45-977b-468b-b9c8-ae5a6840ea41" providerId="AD" clId="Web-{D7BF4699-0A19-6E29-BF37-9E05B78CFF8E}" dt="2024-07-12T17:34:31.850" v="27" actId="1076"/>
          <ac:spMkLst>
            <pc:docMk/>
            <pc:sldMk cId="1582048243" sldId="279"/>
            <ac:spMk id="5" creationId="{4E3E1E72-700A-35A8-7CC4-3502DA158DC7}"/>
          </ac:spMkLst>
        </pc:spChg>
        <pc:spChg chg="add del">
          <ac:chgData name="Yuli Andrea Ovalle Gutiérrez" userId="S::yovalle@procalculo.com::1cae9a45-977b-468b-b9c8-ae5a6840ea41" providerId="AD" clId="Web-{D7BF4699-0A19-6E29-BF37-9E05B78CFF8E}" dt="2024-07-12T17:34:27.740" v="22"/>
          <ac:spMkLst>
            <pc:docMk/>
            <pc:sldMk cId="1582048243" sldId="279"/>
            <ac:spMk id="6" creationId="{E864F424-97BA-F194-F299-B87505EFE6CC}"/>
          </ac:spMkLst>
        </pc:spChg>
        <pc:picChg chg="add del mod">
          <ac:chgData name="Yuli Andrea Ovalle Gutiérrez" userId="S::yovalle@procalculo.com::1cae9a45-977b-468b-b9c8-ae5a6840ea41" providerId="AD" clId="Web-{D7BF4699-0A19-6E29-BF37-9E05B78CFF8E}" dt="2024-07-12T17:34:25.678" v="20"/>
          <ac:picMkLst>
            <pc:docMk/>
            <pc:sldMk cId="1582048243" sldId="279"/>
            <ac:picMk id="7" creationId="{8B72E856-9341-C43A-59BA-A902B4E9220A}"/>
          </ac:picMkLst>
        </pc:picChg>
      </pc:sldChg>
    </pc:docChg>
  </pc:docChgLst>
  <pc:docChgLst>
    <pc:chgData name="Javier Andres Luis Gonzalez" userId="S::jluis@procalculo.com::9bfb70d5-126d-4793-8f2c-effcd62a7b5e" providerId="AD" clId="Web-{3996BFBA-6524-3442-0090-9C322580542F}"/>
    <pc:docChg chg="delSld modSld sldOrd">
      <pc:chgData name="Javier Andres Luis Gonzalez" userId="S::jluis@procalculo.com::9bfb70d5-126d-4793-8f2c-effcd62a7b5e" providerId="AD" clId="Web-{3996BFBA-6524-3442-0090-9C322580542F}" dt="2024-10-15T15:42:51.695" v="93"/>
      <pc:docMkLst>
        <pc:docMk/>
      </pc:docMkLst>
      <pc:sldChg chg="addSp delSp modSp">
        <pc:chgData name="Javier Andres Luis Gonzalez" userId="S::jluis@procalculo.com::9bfb70d5-126d-4793-8f2c-effcd62a7b5e" providerId="AD" clId="Web-{3996BFBA-6524-3442-0090-9C322580542F}" dt="2024-10-15T15:38:14.750" v="53" actId="20577"/>
        <pc:sldMkLst>
          <pc:docMk/>
          <pc:sldMk cId="327181837" sldId="256"/>
        </pc:sldMkLst>
        <pc:spChg chg="mod">
          <ac:chgData name="Javier Andres Luis Gonzalez" userId="S::jluis@procalculo.com::9bfb70d5-126d-4793-8f2c-effcd62a7b5e" providerId="AD" clId="Web-{3996BFBA-6524-3442-0090-9C322580542F}" dt="2024-10-15T15:38:14.750" v="53" actId="20577"/>
          <ac:spMkLst>
            <pc:docMk/>
            <pc:sldMk cId="327181837" sldId="256"/>
            <ac:spMk id="4" creationId="{E58F4762-22EA-5CF3-03FB-F8CD12ED25D6}"/>
          </ac:spMkLst>
        </pc:spChg>
        <pc:spChg chg="add del mod">
          <ac:chgData name="Javier Andres Luis Gonzalez" userId="S::jluis@procalculo.com::9bfb70d5-126d-4793-8f2c-effcd62a7b5e" providerId="AD" clId="Web-{3996BFBA-6524-3442-0090-9C322580542F}" dt="2024-10-15T15:38:03.438" v="46" actId="20577"/>
          <ac:spMkLst>
            <pc:docMk/>
            <pc:sldMk cId="327181837" sldId="256"/>
            <ac:spMk id="5" creationId="{4180DB93-635F-E1C6-2B6C-5C4BD4583BD6}"/>
          </ac:spMkLst>
        </pc:spChg>
        <pc:picChg chg="add del mod">
          <ac:chgData name="Javier Andres Luis Gonzalez" userId="S::jluis@procalculo.com::9bfb70d5-126d-4793-8f2c-effcd62a7b5e" providerId="AD" clId="Web-{3996BFBA-6524-3442-0090-9C322580542F}" dt="2024-10-15T15:37:59.609" v="44"/>
          <ac:picMkLst>
            <pc:docMk/>
            <pc:sldMk cId="327181837" sldId="256"/>
            <ac:picMk id="2" creationId="{2E6D98B3-584C-D60D-63C3-83336BD9FB0F}"/>
          </ac:picMkLst>
        </pc:picChg>
      </pc:sldChg>
      <pc:sldChg chg="del">
        <pc:chgData name="Javier Andres Luis Gonzalez" userId="S::jluis@procalculo.com::9bfb70d5-126d-4793-8f2c-effcd62a7b5e" providerId="AD" clId="Web-{3996BFBA-6524-3442-0090-9C322580542F}" dt="2024-10-15T15:34:25.291" v="25"/>
        <pc:sldMkLst>
          <pc:docMk/>
          <pc:sldMk cId="3466475016" sldId="257"/>
        </pc:sldMkLst>
      </pc:sldChg>
      <pc:sldChg chg="addSp delSp modSp ord">
        <pc:chgData name="Javier Andres Luis Gonzalez" userId="S::jluis@procalculo.com::9bfb70d5-126d-4793-8f2c-effcd62a7b5e" providerId="AD" clId="Web-{3996BFBA-6524-3442-0090-9C322580542F}" dt="2024-10-15T15:42:51.695" v="93"/>
        <pc:sldMkLst>
          <pc:docMk/>
          <pc:sldMk cId="2289807237" sldId="263"/>
        </pc:sldMkLst>
        <pc:spChg chg="del">
          <ac:chgData name="Javier Andres Luis Gonzalez" userId="S::jluis@procalculo.com::9bfb70d5-126d-4793-8f2c-effcd62a7b5e" providerId="AD" clId="Web-{3996BFBA-6524-3442-0090-9C322580542F}" dt="2024-10-15T15:39:48.737" v="68"/>
          <ac:spMkLst>
            <pc:docMk/>
            <pc:sldMk cId="2289807237" sldId="263"/>
            <ac:spMk id="5" creationId="{8CC933EF-584B-17F3-ECF2-C91BD22019C4}"/>
          </ac:spMkLst>
        </pc:spChg>
        <pc:spChg chg="del">
          <ac:chgData name="Javier Andres Luis Gonzalez" userId="S::jluis@procalculo.com::9bfb70d5-126d-4793-8f2c-effcd62a7b5e" providerId="AD" clId="Web-{3996BFBA-6524-3442-0090-9C322580542F}" dt="2024-10-15T15:39:41.175" v="65"/>
          <ac:spMkLst>
            <pc:docMk/>
            <pc:sldMk cId="2289807237" sldId="263"/>
            <ac:spMk id="6" creationId="{98811D71-5350-BEF6-3FDB-38553F8F7829}"/>
          </ac:spMkLst>
        </pc:spChg>
        <pc:spChg chg="del">
          <ac:chgData name="Javier Andres Luis Gonzalez" userId="S::jluis@procalculo.com::9bfb70d5-126d-4793-8f2c-effcd62a7b5e" providerId="AD" clId="Web-{3996BFBA-6524-3442-0090-9C322580542F}" dt="2024-10-15T15:39:43.690" v="66"/>
          <ac:spMkLst>
            <pc:docMk/>
            <pc:sldMk cId="2289807237" sldId="263"/>
            <ac:spMk id="7" creationId="{3A8E9504-7903-4ADA-A5BC-9E0615FB8488}"/>
          </ac:spMkLst>
        </pc:spChg>
        <pc:spChg chg="del">
          <ac:chgData name="Javier Andres Luis Gonzalez" userId="S::jluis@procalculo.com::9bfb70d5-126d-4793-8f2c-effcd62a7b5e" providerId="AD" clId="Web-{3996BFBA-6524-3442-0090-9C322580542F}" dt="2024-10-15T15:39:36.346" v="64"/>
          <ac:spMkLst>
            <pc:docMk/>
            <pc:sldMk cId="2289807237" sldId="263"/>
            <ac:spMk id="8" creationId="{27F4CB93-1798-0E52-A703-ABF6CC7E9783}"/>
          </ac:spMkLst>
        </pc:spChg>
        <pc:spChg chg="add mod">
          <ac:chgData name="Javier Andres Luis Gonzalez" userId="S::jluis@procalculo.com::9bfb70d5-126d-4793-8f2c-effcd62a7b5e" providerId="AD" clId="Web-{3996BFBA-6524-3442-0090-9C322580542F}" dt="2024-10-15T15:40:07.816" v="72"/>
          <ac:spMkLst>
            <pc:docMk/>
            <pc:sldMk cId="2289807237" sldId="263"/>
            <ac:spMk id="9" creationId="{57DF910D-5ACB-6EA9-F235-B5BFB4A38862}"/>
          </ac:spMkLst>
        </pc:spChg>
        <pc:grpChg chg="del">
          <ac:chgData name="Javier Andres Luis Gonzalez" userId="S::jluis@procalculo.com::9bfb70d5-126d-4793-8f2c-effcd62a7b5e" providerId="AD" clId="Web-{3996BFBA-6524-3442-0090-9C322580542F}" dt="2024-10-15T15:39:46.425" v="67"/>
          <ac:grpSpMkLst>
            <pc:docMk/>
            <pc:sldMk cId="2289807237" sldId="263"/>
            <ac:grpSpMk id="2" creationId="{BB30EA91-8511-B2B4-1A3A-D452882DACDE}"/>
          </ac:grpSpMkLst>
        </pc:grpChg>
        <pc:picChg chg="add del mod">
          <ac:chgData name="Javier Andres Luis Gonzalez" userId="S::jluis@procalculo.com::9bfb70d5-126d-4793-8f2c-effcd62a7b5e" providerId="AD" clId="Web-{3996BFBA-6524-3442-0090-9C322580542F}" dt="2024-10-15T15:41:13.896" v="80"/>
          <ac:picMkLst>
            <pc:docMk/>
            <pc:sldMk cId="2289807237" sldId="263"/>
            <ac:picMk id="10" creationId="{B7785A3D-2865-063B-BCD7-354E1B1BC55D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1:34.881" v="82"/>
          <ac:picMkLst>
            <pc:docMk/>
            <pc:sldMk cId="2289807237" sldId="263"/>
            <ac:picMk id="11" creationId="{355DA36B-24C9-7070-3173-3881DEF031BD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1:57.069" v="85"/>
          <ac:picMkLst>
            <pc:docMk/>
            <pc:sldMk cId="2289807237" sldId="263"/>
            <ac:picMk id="12" creationId="{F9C7AE90-D828-1A4C-08B9-75B0FCA84816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2:25.695" v="87"/>
          <ac:picMkLst>
            <pc:docMk/>
            <pc:sldMk cId="2289807237" sldId="263"/>
            <ac:picMk id="13" creationId="{459550A9-1BB6-8555-D774-A4CC08FF5FCF}"/>
          </ac:picMkLst>
        </pc:picChg>
        <pc:picChg chg="add del mod">
          <ac:chgData name="Javier Andres Luis Gonzalez" userId="S::jluis@procalculo.com::9bfb70d5-126d-4793-8f2c-effcd62a7b5e" providerId="AD" clId="Web-{3996BFBA-6524-3442-0090-9C322580542F}" dt="2024-10-15T15:42:51.695" v="93"/>
          <ac:picMkLst>
            <pc:docMk/>
            <pc:sldMk cId="2289807237" sldId="263"/>
            <ac:picMk id="14" creationId="{0C63C006-74CA-EC17-3D64-0A560A8B5BA6}"/>
          </ac:picMkLst>
        </pc:picChg>
      </pc:sldChg>
      <pc:sldChg chg="del">
        <pc:chgData name="Javier Andres Luis Gonzalez" userId="S::jluis@procalculo.com::9bfb70d5-126d-4793-8f2c-effcd62a7b5e" providerId="AD" clId="Web-{3996BFBA-6524-3442-0090-9C322580542F}" dt="2024-10-15T15:34:28.635" v="26"/>
        <pc:sldMkLst>
          <pc:docMk/>
          <pc:sldMk cId="2719185031" sldId="307"/>
        </pc:sldMkLst>
      </pc:sldChg>
      <pc:sldChg chg="del">
        <pc:chgData name="Javier Andres Luis Gonzalez" userId="S::jluis@procalculo.com::9bfb70d5-126d-4793-8f2c-effcd62a7b5e" providerId="AD" clId="Web-{3996BFBA-6524-3442-0090-9C322580542F}" dt="2024-10-15T15:34:31.822" v="27"/>
        <pc:sldMkLst>
          <pc:docMk/>
          <pc:sldMk cId="1828355378" sldId="308"/>
        </pc:sldMkLst>
      </pc:sldChg>
      <pc:sldChg chg="del">
        <pc:chgData name="Javier Andres Luis Gonzalez" userId="S::jluis@procalculo.com::9bfb70d5-126d-4793-8f2c-effcd62a7b5e" providerId="AD" clId="Web-{3996BFBA-6524-3442-0090-9C322580542F}" dt="2024-10-15T15:34:35.916" v="28"/>
        <pc:sldMkLst>
          <pc:docMk/>
          <pc:sldMk cId="2449501075" sldId="309"/>
        </pc:sldMkLst>
      </pc:sldChg>
      <pc:sldChg chg="delSp modSp">
        <pc:chgData name="Javier Andres Luis Gonzalez" userId="S::jluis@procalculo.com::9bfb70d5-126d-4793-8f2c-effcd62a7b5e" providerId="AD" clId="Web-{3996BFBA-6524-3442-0090-9C322580542F}" dt="2024-10-15T15:39:09.127" v="62"/>
        <pc:sldMkLst>
          <pc:docMk/>
          <pc:sldMk cId="1443941290" sldId="310"/>
        </pc:sldMkLst>
        <pc:spChg chg="del mod">
          <ac:chgData name="Javier Andres Luis Gonzalez" userId="S::jluis@procalculo.com::9bfb70d5-126d-4793-8f2c-effcd62a7b5e" providerId="AD" clId="Web-{3996BFBA-6524-3442-0090-9C322580542F}" dt="2024-10-15T15:39:09.127" v="62"/>
          <ac:spMkLst>
            <pc:docMk/>
            <pc:sldMk cId="1443941290" sldId="310"/>
            <ac:spMk id="2" creationId="{57DF910D-5ACB-6EA9-F235-B5BFB4A38862}"/>
          </ac:spMkLst>
        </pc:spChg>
      </pc:sldChg>
    </pc:docChg>
  </pc:docChgLst>
  <pc:docChgLst>
    <pc:chgData name="Javier Andres Luis Gonzalez" userId="9bfb70d5-126d-4793-8f2c-effcd62a7b5e" providerId="ADAL" clId="{9DA0EB5D-F42F-4794-95B4-9EC89EF253FE}"/>
    <pc:docChg chg="undo redo custSel addSld delSld modSld sldOrd">
      <pc:chgData name="Javier Andres Luis Gonzalez" userId="9bfb70d5-126d-4793-8f2c-effcd62a7b5e" providerId="ADAL" clId="{9DA0EB5D-F42F-4794-95B4-9EC89EF253FE}" dt="2024-11-06T14:56:28.678" v="1206" actId="6549"/>
      <pc:docMkLst>
        <pc:docMk/>
      </pc:docMkLst>
      <pc:sldChg chg="addSp modSp del mod">
        <pc:chgData name="Javier Andres Luis Gonzalez" userId="9bfb70d5-126d-4793-8f2c-effcd62a7b5e" providerId="ADAL" clId="{9DA0EB5D-F42F-4794-95B4-9EC89EF253FE}" dt="2024-11-01T17:05:49.250" v="293" actId="47"/>
        <pc:sldMkLst>
          <pc:docMk/>
          <pc:sldMk cId="327181837" sldId="256"/>
        </pc:sldMkLst>
        <pc:spChg chg="add mod">
          <ac:chgData name="Javier Andres Luis Gonzalez" userId="9bfb70d5-126d-4793-8f2c-effcd62a7b5e" providerId="ADAL" clId="{9DA0EB5D-F42F-4794-95B4-9EC89EF253FE}" dt="2024-10-30T20:35:09.718" v="12" actId="114"/>
          <ac:spMkLst>
            <pc:docMk/>
            <pc:sldMk cId="327181837" sldId="256"/>
            <ac:spMk id="3" creationId="{DE1E703D-A4D8-EF09-7BD9-10A58B3E769B}"/>
          </ac:spMkLst>
        </pc:spChg>
        <pc:spChg chg="mod">
          <ac:chgData name="Javier Andres Luis Gonzalez" userId="9bfb70d5-126d-4793-8f2c-effcd62a7b5e" providerId="ADAL" clId="{9DA0EB5D-F42F-4794-95B4-9EC89EF253FE}" dt="2024-10-30T20:34:52.502" v="6" actId="20577"/>
          <ac:spMkLst>
            <pc:docMk/>
            <pc:sldMk cId="327181837" sldId="256"/>
            <ac:spMk id="4" creationId="{E58F4762-22EA-5CF3-03FB-F8CD12ED25D6}"/>
          </ac:spMkLst>
        </pc:spChg>
      </pc:sldChg>
      <pc:sldChg chg="addSp delSp modSp mod">
        <pc:chgData name="Javier Andres Luis Gonzalez" userId="9bfb70d5-126d-4793-8f2c-effcd62a7b5e" providerId="ADAL" clId="{9DA0EB5D-F42F-4794-95B4-9EC89EF253FE}" dt="2024-11-02T00:18:17.626" v="1138" actId="1076"/>
        <pc:sldMkLst>
          <pc:docMk/>
          <pc:sldMk cId="2289807237" sldId="263"/>
        </pc:sldMkLst>
        <pc:spChg chg="add mod">
          <ac:chgData name="Javier Andres Luis Gonzalez" userId="9bfb70d5-126d-4793-8f2c-effcd62a7b5e" providerId="ADAL" clId="{9DA0EB5D-F42F-4794-95B4-9EC89EF253FE}" dt="2024-11-02T00:15:33.815" v="1033"/>
          <ac:spMkLst>
            <pc:docMk/>
            <pc:sldMk cId="2289807237" sldId="263"/>
            <ac:spMk id="2" creationId="{1C625DC7-3601-016C-8170-C55BB16200A7}"/>
          </ac:spMkLst>
        </pc:spChg>
        <pc:spChg chg="add mod">
          <ac:chgData name="Javier Andres Luis Gonzalez" userId="9bfb70d5-126d-4793-8f2c-effcd62a7b5e" providerId="ADAL" clId="{9DA0EB5D-F42F-4794-95B4-9EC89EF253FE}" dt="2024-11-02T00:18:17.626" v="1138" actId="1076"/>
          <ac:spMkLst>
            <pc:docMk/>
            <pc:sldMk cId="2289807237" sldId="263"/>
            <ac:spMk id="3" creationId="{D05DEED7-81DF-F3F3-DA22-B70B5064D7CA}"/>
          </ac:spMkLst>
        </pc:spChg>
        <pc:spChg chg="add mod">
          <ac:chgData name="Javier Andres Luis Gonzalez" userId="9bfb70d5-126d-4793-8f2c-effcd62a7b5e" providerId="ADAL" clId="{9DA0EB5D-F42F-4794-95B4-9EC89EF253FE}" dt="2024-11-02T00:18:17.626" v="1138" actId="1076"/>
          <ac:spMkLst>
            <pc:docMk/>
            <pc:sldMk cId="2289807237" sldId="263"/>
            <ac:spMk id="4" creationId="{E3AB3DCA-E686-1AAE-7FE4-9B90F804DF22}"/>
          </ac:spMkLst>
        </pc:spChg>
        <pc:spChg chg="add mod">
          <ac:chgData name="Javier Andres Luis Gonzalez" userId="9bfb70d5-126d-4793-8f2c-effcd62a7b5e" providerId="ADAL" clId="{9DA0EB5D-F42F-4794-95B4-9EC89EF253FE}" dt="2024-11-02T00:18:17.626" v="1138" actId="1076"/>
          <ac:spMkLst>
            <pc:docMk/>
            <pc:sldMk cId="2289807237" sldId="263"/>
            <ac:spMk id="5" creationId="{C01CAF65-6AD2-ECEB-F200-4B56D32E04E3}"/>
          </ac:spMkLst>
        </pc:spChg>
        <pc:spChg chg="add mod">
          <ac:chgData name="Javier Andres Luis Gonzalez" userId="9bfb70d5-126d-4793-8f2c-effcd62a7b5e" providerId="ADAL" clId="{9DA0EB5D-F42F-4794-95B4-9EC89EF253FE}" dt="2024-11-02T00:18:17.626" v="1138" actId="1076"/>
          <ac:spMkLst>
            <pc:docMk/>
            <pc:sldMk cId="2289807237" sldId="263"/>
            <ac:spMk id="6" creationId="{8316B455-F0E5-D93B-2EFA-64A1CEB0DEBA}"/>
          </ac:spMkLst>
        </pc:spChg>
        <pc:spChg chg="add mod">
          <ac:chgData name="Javier Andres Luis Gonzalez" userId="9bfb70d5-126d-4793-8f2c-effcd62a7b5e" providerId="ADAL" clId="{9DA0EB5D-F42F-4794-95B4-9EC89EF253FE}" dt="2024-11-02T00:18:17.626" v="1138" actId="1076"/>
          <ac:spMkLst>
            <pc:docMk/>
            <pc:sldMk cId="2289807237" sldId="263"/>
            <ac:spMk id="7" creationId="{05F4CE5E-F6BA-03C2-CDDA-CDEAE98C7CBD}"/>
          </ac:spMkLst>
        </pc:spChg>
        <pc:spChg chg="add del mod">
          <ac:chgData name="Javier Andres Luis Gonzalez" userId="9bfb70d5-126d-4793-8f2c-effcd62a7b5e" providerId="ADAL" clId="{9DA0EB5D-F42F-4794-95B4-9EC89EF253FE}" dt="2024-11-02T00:18:06.638" v="1137" actId="478"/>
          <ac:spMkLst>
            <pc:docMk/>
            <pc:sldMk cId="2289807237" sldId="263"/>
            <ac:spMk id="8" creationId="{A4597633-24A7-BC71-7524-6DA9A5DEA1D6}"/>
          </ac:spMkLst>
        </pc:spChg>
        <pc:spChg chg="del">
          <ac:chgData name="Javier Andres Luis Gonzalez" userId="9bfb70d5-126d-4793-8f2c-effcd62a7b5e" providerId="ADAL" clId="{9DA0EB5D-F42F-4794-95B4-9EC89EF253FE}" dt="2024-11-02T00:15:33.154" v="1032" actId="478"/>
          <ac:spMkLst>
            <pc:docMk/>
            <pc:sldMk cId="2289807237" sldId="263"/>
            <ac:spMk id="9" creationId="{57DF910D-5ACB-6EA9-F235-B5BFB4A38862}"/>
          </ac:spMkLst>
        </pc:spChg>
        <pc:spChg chg="add mod">
          <ac:chgData name="Javier Andres Luis Gonzalez" userId="9bfb70d5-126d-4793-8f2c-effcd62a7b5e" providerId="ADAL" clId="{9DA0EB5D-F42F-4794-95B4-9EC89EF253FE}" dt="2024-11-02T00:18:17.626" v="1138" actId="1076"/>
          <ac:spMkLst>
            <pc:docMk/>
            <pc:sldMk cId="2289807237" sldId="263"/>
            <ac:spMk id="10" creationId="{1A97FBD3-59EE-3850-0CFC-6D98B07C5F16}"/>
          </ac:spMkLst>
        </pc:spChg>
        <pc:spChg chg="add mod">
          <ac:chgData name="Javier Andres Luis Gonzalez" userId="9bfb70d5-126d-4793-8f2c-effcd62a7b5e" providerId="ADAL" clId="{9DA0EB5D-F42F-4794-95B4-9EC89EF253FE}" dt="2024-11-02T00:18:17.626" v="1138" actId="1076"/>
          <ac:spMkLst>
            <pc:docMk/>
            <pc:sldMk cId="2289807237" sldId="263"/>
            <ac:spMk id="11" creationId="{2AB76879-D5EC-1C6D-24C8-EC2A8D574455}"/>
          </ac:spMkLst>
        </pc:spChg>
        <pc:spChg chg="add mod">
          <ac:chgData name="Javier Andres Luis Gonzalez" userId="9bfb70d5-126d-4793-8f2c-effcd62a7b5e" providerId="ADAL" clId="{9DA0EB5D-F42F-4794-95B4-9EC89EF253FE}" dt="2024-11-02T00:18:17.626" v="1138" actId="1076"/>
          <ac:spMkLst>
            <pc:docMk/>
            <pc:sldMk cId="2289807237" sldId="263"/>
            <ac:spMk id="12" creationId="{34A55777-8FF4-F6E4-81D6-0A1EB367956E}"/>
          </ac:spMkLst>
        </pc:spChg>
        <pc:spChg chg="add mod">
          <ac:chgData name="Javier Andres Luis Gonzalez" userId="9bfb70d5-126d-4793-8f2c-effcd62a7b5e" providerId="ADAL" clId="{9DA0EB5D-F42F-4794-95B4-9EC89EF253FE}" dt="2024-11-02T00:18:17.626" v="1138" actId="1076"/>
          <ac:spMkLst>
            <pc:docMk/>
            <pc:sldMk cId="2289807237" sldId="263"/>
            <ac:spMk id="13" creationId="{115FC6E8-7DDC-F4C1-26B9-23F917C5D968}"/>
          </ac:spMkLst>
        </pc:spChg>
        <pc:spChg chg="add del mod">
          <ac:chgData name="Javier Andres Luis Gonzalez" userId="9bfb70d5-126d-4793-8f2c-effcd62a7b5e" providerId="ADAL" clId="{9DA0EB5D-F42F-4794-95B4-9EC89EF253FE}" dt="2024-11-02T00:18:06.638" v="1137" actId="478"/>
          <ac:spMkLst>
            <pc:docMk/>
            <pc:sldMk cId="2289807237" sldId="263"/>
            <ac:spMk id="14" creationId="{BF04F809-9769-FFB3-EC8B-7DDC5845302A}"/>
          </ac:spMkLst>
        </pc:spChg>
        <pc:spChg chg="add del mod">
          <ac:chgData name="Javier Andres Luis Gonzalez" userId="9bfb70d5-126d-4793-8f2c-effcd62a7b5e" providerId="ADAL" clId="{9DA0EB5D-F42F-4794-95B4-9EC89EF253FE}" dt="2024-11-02T00:18:06.638" v="1137" actId="478"/>
          <ac:spMkLst>
            <pc:docMk/>
            <pc:sldMk cId="2289807237" sldId="263"/>
            <ac:spMk id="15" creationId="{51632557-BDF9-6F44-73E4-587F0A46F78B}"/>
          </ac:spMkLst>
        </pc:spChg>
        <pc:spChg chg="add del mod">
          <ac:chgData name="Javier Andres Luis Gonzalez" userId="9bfb70d5-126d-4793-8f2c-effcd62a7b5e" providerId="ADAL" clId="{9DA0EB5D-F42F-4794-95B4-9EC89EF253FE}" dt="2024-11-02T00:18:06.638" v="1137" actId="478"/>
          <ac:spMkLst>
            <pc:docMk/>
            <pc:sldMk cId="2289807237" sldId="263"/>
            <ac:spMk id="16" creationId="{D1C49D36-ED6A-680E-77EB-073EF35CB01A}"/>
          </ac:spMkLst>
        </pc:spChg>
        <pc:spChg chg="add del mod">
          <ac:chgData name="Javier Andres Luis Gonzalez" userId="9bfb70d5-126d-4793-8f2c-effcd62a7b5e" providerId="ADAL" clId="{9DA0EB5D-F42F-4794-95B4-9EC89EF253FE}" dt="2024-11-02T00:18:06.638" v="1137" actId="478"/>
          <ac:spMkLst>
            <pc:docMk/>
            <pc:sldMk cId="2289807237" sldId="263"/>
            <ac:spMk id="17" creationId="{EDABD9A2-F377-E640-2168-60ACD0838D18}"/>
          </ac:spMkLst>
        </pc:spChg>
        <pc:spChg chg="add del mod">
          <ac:chgData name="Javier Andres Luis Gonzalez" userId="9bfb70d5-126d-4793-8f2c-effcd62a7b5e" providerId="ADAL" clId="{9DA0EB5D-F42F-4794-95B4-9EC89EF253FE}" dt="2024-11-02T00:18:06.638" v="1137" actId="478"/>
          <ac:spMkLst>
            <pc:docMk/>
            <pc:sldMk cId="2289807237" sldId="263"/>
            <ac:spMk id="18" creationId="{7B199D39-3921-506A-0390-EB531E0A05F6}"/>
          </ac:spMkLst>
        </pc:spChg>
        <pc:spChg chg="add del mod">
          <ac:chgData name="Javier Andres Luis Gonzalez" userId="9bfb70d5-126d-4793-8f2c-effcd62a7b5e" providerId="ADAL" clId="{9DA0EB5D-F42F-4794-95B4-9EC89EF253FE}" dt="2024-11-02T00:18:06.638" v="1137" actId="478"/>
          <ac:spMkLst>
            <pc:docMk/>
            <pc:sldMk cId="2289807237" sldId="263"/>
            <ac:spMk id="19" creationId="{8F92DDE2-6B09-C9B5-3317-A70DC19FBA51}"/>
          </ac:spMkLst>
        </pc:spChg>
        <pc:spChg chg="add mod">
          <ac:chgData name="Javier Andres Luis Gonzalez" userId="9bfb70d5-126d-4793-8f2c-effcd62a7b5e" providerId="ADAL" clId="{9DA0EB5D-F42F-4794-95B4-9EC89EF253FE}" dt="2024-11-02T00:18:17.626" v="1138" actId="1076"/>
          <ac:spMkLst>
            <pc:docMk/>
            <pc:sldMk cId="2289807237" sldId="263"/>
            <ac:spMk id="20" creationId="{0811BE67-F009-B1C9-AAC6-0D64FBF5A5C8}"/>
          </ac:spMkLst>
        </pc:spChg>
        <pc:spChg chg="add del mod">
          <ac:chgData name="Javier Andres Luis Gonzalez" userId="9bfb70d5-126d-4793-8f2c-effcd62a7b5e" providerId="ADAL" clId="{9DA0EB5D-F42F-4794-95B4-9EC89EF253FE}" dt="2024-11-02T00:18:06.638" v="1137" actId="478"/>
          <ac:spMkLst>
            <pc:docMk/>
            <pc:sldMk cId="2289807237" sldId="263"/>
            <ac:spMk id="21" creationId="{2EE70E2D-3047-DD9A-CCB5-34024296B7A0}"/>
          </ac:spMkLst>
        </pc:spChg>
        <pc:spChg chg="del">
          <ac:chgData name="Javier Andres Luis Gonzalez" userId="9bfb70d5-126d-4793-8f2c-effcd62a7b5e" providerId="ADAL" clId="{9DA0EB5D-F42F-4794-95B4-9EC89EF253FE}" dt="2024-11-02T00:15:33.154" v="1032" actId="478"/>
          <ac:spMkLst>
            <pc:docMk/>
            <pc:sldMk cId="2289807237" sldId="263"/>
            <ac:spMk id="23" creationId="{D8BE967A-CFD3-5821-5137-42717C34AAB8}"/>
          </ac:spMkLst>
        </pc:spChg>
        <pc:spChg chg="del">
          <ac:chgData name="Javier Andres Luis Gonzalez" userId="9bfb70d5-126d-4793-8f2c-effcd62a7b5e" providerId="ADAL" clId="{9DA0EB5D-F42F-4794-95B4-9EC89EF253FE}" dt="2024-11-02T00:15:33.154" v="1032" actId="478"/>
          <ac:spMkLst>
            <pc:docMk/>
            <pc:sldMk cId="2289807237" sldId="263"/>
            <ac:spMk id="24" creationId="{F47625E3-2A11-F815-8D45-444BD43B4486}"/>
          </ac:spMkLst>
        </pc:spChg>
        <pc:spChg chg="del">
          <ac:chgData name="Javier Andres Luis Gonzalez" userId="9bfb70d5-126d-4793-8f2c-effcd62a7b5e" providerId="ADAL" clId="{9DA0EB5D-F42F-4794-95B4-9EC89EF253FE}" dt="2024-11-02T00:15:33.154" v="1032" actId="478"/>
          <ac:spMkLst>
            <pc:docMk/>
            <pc:sldMk cId="2289807237" sldId="263"/>
            <ac:spMk id="25" creationId="{0B6B5484-68F7-F517-07CD-07F84F18F5BE}"/>
          </ac:spMkLst>
        </pc:spChg>
        <pc:spChg chg="del">
          <ac:chgData name="Javier Andres Luis Gonzalez" userId="9bfb70d5-126d-4793-8f2c-effcd62a7b5e" providerId="ADAL" clId="{9DA0EB5D-F42F-4794-95B4-9EC89EF253FE}" dt="2024-11-02T00:15:33.154" v="1032" actId="478"/>
          <ac:spMkLst>
            <pc:docMk/>
            <pc:sldMk cId="2289807237" sldId="263"/>
            <ac:spMk id="26" creationId="{20EB6BEF-7EAB-D213-88A8-E9BBB4E8A4C4}"/>
          </ac:spMkLst>
        </pc:spChg>
        <pc:spChg chg="del">
          <ac:chgData name="Javier Andres Luis Gonzalez" userId="9bfb70d5-126d-4793-8f2c-effcd62a7b5e" providerId="ADAL" clId="{9DA0EB5D-F42F-4794-95B4-9EC89EF253FE}" dt="2024-11-02T00:15:33.154" v="1032" actId="478"/>
          <ac:spMkLst>
            <pc:docMk/>
            <pc:sldMk cId="2289807237" sldId="263"/>
            <ac:spMk id="27" creationId="{B05312EF-6729-F0A1-C278-FD2AB28DF2F3}"/>
          </ac:spMkLst>
        </pc:spChg>
        <pc:spChg chg="del">
          <ac:chgData name="Javier Andres Luis Gonzalez" userId="9bfb70d5-126d-4793-8f2c-effcd62a7b5e" providerId="ADAL" clId="{9DA0EB5D-F42F-4794-95B4-9EC89EF253FE}" dt="2024-11-02T00:15:33.154" v="1032" actId="478"/>
          <ac:spMkLst>
            <pc:docMk/>
            <pc:sldMk cId="2289807237" sldId="263"/>
            <ac:spMk id="28" creationId="{47ABE05A-F7AC-DDAC-6B83-BD8D3C4FCFDF}"/>
          </ac:spMkLst>
        </pc:spChg>
        <pc:spChg chg="del">
          <ac:chgData name="Javier Andres Luis Gonzalez" userId="9bfb70d5-126d-4793-8f2c-effcd62a7b5e" providerId="ADAL" clId="{9DA0EB5D-F42F-4794-95B4-9EC89EF253FE}" dt="2024-11-02T00:15:33.154" v="1032" actId="478"/>
          <ac:spMkLst>
            <pc:docMk/>
            <pc:sldMk cId="2289807237" sldId="263"/>
            <ac:spMk id="30" creationId="{470B8642-38C9-5A7F-9F2C-2EFD663E3BA9}"/>
          </ac:spMkLst>
        </pc:spChg>
        <pc:spChg chg="del">
          <ac:chgData name="Javier Andres Luis Gonzalez" userId="9bfb70d5-126d-4793-8f2c-effcd62a7b5e" providerId="ADAL" clId="{9DA0EB5D-F42F-4794-95B4-9EC89EF253FE}" dt="2024-11-02T00:15:33.154" v="1032" actId="478"/>
          <ac:spMkLst>
            <pc:docMk/>
            <pc:sldMk cId="2289807237" sldId="263"/>
            <ac:spMk id="31" creationId="{FE14092B-DD0D-0169-1188-6BB3A3847DE0}"/>
          </ac:spMkLst>
        </pc:spChg>
        <pc:spChg chg="del">
          <ac:chgData name="Javier Andres Luis Gonzalez" userId="9bfb70d5-126d-4793-8f2c-effcd62a7b5e" providerId="ADAL" clId="{9DA0EB5D-F42F-4794-95B4-9EC89EF253FE}" dt="2024-11-02T00:15:33.154" v="1032" actId="478"/>
          <ac:spMkLst>
            <pc:docMk/>
            <pc:sldMk cId="2289807237" sldId="263"/>
            <ac:spMk id="32" creationId="{A9F7A1C3-2721-A4B3-B71A-CE46B7CE6C6E}"/>
          </ac:spMkLst>
        </pc:spChg>
        <pc:spChg chg="del">
          <ac:chgData name="Javier Andres Luis Gonzalez" userId="9bfb70d5-126d-4793-8f2c-effcd62a7b5e" providerId="ADAL" clId="{9DA0EB5D-F42F-4794-95B4-9EC89EF253FE}" dt="2024-11-02T00:15:33.154" v="1032" actId="478"/>
          <ac:spMkLst>
            <pc:docMk/>
            <pc:sldMk cId="2289807237" sldId="263"/>
            <ac:spMk id="33" creationId="{233C644E-1BCF-F00D-C53D-2C6985717E37}"/>
          </ac:spMkLst>
        </pc:spChg>
        <pc:spChg chg="del">
          <ac:chgData name="Javier Andres Luis Gonzalez" userId="9bfb70d5-126d-4793-8f2c-effcd62a7b5e" providerId="ADAL" clId="{9DA0EB5D-F42F-4794-95B4-9EC89EF253FE}" dt="2024-11-02T00:15:33.154" v="1032" actId="478"/>
          <ac:spMkLst>
            <pc:docMk/>
            <pc:sldMk cId="2289807237" sldId="263"/>
            <ac:spMk id="34" creationId="{EA2C7D96-079D-DBCA-FB36-8266DCE3B430}"/>
          </ac:spMkLst>
        </pc:spChg>
        <pc:spChg chg="del">
          <ac:chgData name="Javier Andres Luis Gonzalez" userId="9bfb70d5-126d-4793-8f2c-effcd62a7b5e" providerId="ADAL" clId="{9DA0EB5D-F42F-4794-95B4-9EC89EF253FE}" dt="2024-11-02T00:15:33.154" v="1032" actId="478"/>
          <ac:spMkLst>
            <pc:docMk/>
            <pc:sldMk cId="2289807237" sldId="263"/>
            <ac:spMk id="35" creationId="{DAF6EAF5-7378-7A79-4448-D93468598284}"/>
          </ac:spMkLst>
        </pc:spChg>
        <pc:spChg chg="del">
          <ac:chgData name="Javier Andres Luis Gonzalez" userId="9bfb70d5-126d-4793-8f2c-effcd62a7b5e" providerId="ADAL" clId="{9DA0EB5D-F42F-4794-95B4-9EC89EF253FE}" dt="2024-11-02T00:15:33.154" v="1032" actId="478"/>
          <ac:spMkLst>
            <pc:docMk/>
            <pc:sldMk cId="2289807237" sldId="263"/>
            <ac:spMk id="36" creationId="{A48EDBDA-CB06-363C-7E83-9445BE35F753}"/>
          </ac:spMkLst>
        </pc:spChg>
        <pc:spChg chg="del">
          <ac:chgData name="Javier Andres Luis Gonzalez" userId="9bfb70d5-126d-4793-8f2c-effcd62a7b5e" providerId="ADAL" clId="{9DA0EB5D-F42F-4794-95B4-9EC89EF253FE}" dt="2024-11-02T00:15:33.154" v="1032" actId="478"/>
          <ac:spMkLst>
            <pc:docMk/>
            <pc:sldMk cId="2289807237" sldId="263"/>
            <ac:spMk id="40" creationId="{516BF795-6585-0C9A-C181-61189FA3AF55}"/>
          </ac:spMkLst>
        </pc:spChg>
        <pc:spChg chg="del">
          <ac:chgData name="Javier Andres Luis Gonzalez" userId="9bfb70d5-126d-4793-8f2c-effcd62a7b5e" providerId="ADAL" clId="{9DA0EB5D-F42F-4794-95B4-9EC89EF253FE}" dt="2024-11-02T00:15:33.154" v="1032" actId="478"/>
          <ac:spMkLst>
            <pc:docMk/>
            <pc:sldMk cId="2289807237" sldId="263"/>
            <ac:spMk id="41" creationId="{B676E71F-5764-F787-A983-B01CB525389A}"/>
          </ac:spMkLst>
        </pc:spChg>
        <pc:spChg chg="del">
          <ac:chgData name="Javier Andres Luis Gonzalez" userId="9bfb70d5-126d-4793-8f2c-effcd62a7b5e" providerId="ADAL" clId="{9DA0EB5D-F42F-4794-95B4-9EC89EF253FE}" dt="2024-11-02T00:15:33.154" v="1032" actId="478"/>
          <ac:spMkLst>
            <pc:docMk/>
            <pc:sldMk cId="2289807237" sldId="263"/>
            <ac:spMk id="42" creationId="{38ED10DE-35A5-8F88-9011-D4509C482A04}"/>
          </ac:spMkLst>
        </pc:spChg>
      </pc:sldChg>
      <pc:sldChg chg="addSp delSp modSp mod ord">
        <pc:chgData name="Javier Andres Luis Gonzalez" userId="9bfb70d5-126d-4793-8f2c-effcd62a7b5e" providerId="ADAL" clId="{9DA0EB5D-F42F-4794-95B4-9EC89EF253FE}" dt="2024-11-06T14:55:23.331" v="1202" actId="120"/>
        <pc:sldMkLst>
          <pc:docMk/>
          <pc:sldMk cId="3379730327" sldId="266"/>
        </pc:sldMkLst>
        <pc:spChg chg="add mod">
          <ac:chgData name="Javier Andres Luis Gonzalez" userId="9bfb70d5-126d-4793-8f2c-effcd62a7b5e" providerId="ADAL" clId="{9DA0EB5D-F42F-4794-95B4-9EC89EF253FE}" dt="2024-11-06T14:55:21.396" v="1201"/>
          <ac:spMkLst>
            <pc:docMk/>
            <pc:sldMk cId="3379730327" sldId="266"/>
            <ac:spMk id="5" creationId="{3819367A-791B-0E45-37C3-B384BEBB427D}"/>
          </ac:spMkLst>
        </pc:spChg>
        <pc:spChg chg="add mod">
          <ac:chgData name="Javier Andres Luis Gonzalez" userId="9bfb70d5-126d-4793-8f2c-effcd62a7b5e" providerId="ADAL" clId="{9DA0EB5D-F42F-4794-95B4-9EC89EF253FE}" dt="2024-11-01T18:06:42.622" v="478" actId="1076"/>
          <ac:spMkLst>
            <pc:docMk/>
            <pc:sldMk cId="3379730327" sldId="266"/>
            <ac:spMk id="6" creationId="{1661E4F0-3694-2927-C3CE-B74B8263B275}"/>
          </ac:spMkLst>
        </pc:spChg>
        <pc:spChg chg="mod">
          <ac:chgData name="Javier Andres Luis Gonzalez" userId="9bfb70d5-126d-4793-8f2c-effcd62a7b5e" providerId="ADAL" clId="{9DA0EB5D-F42F-4794-95B4-9EC89EF253FE}" dt="2024-11-06T14:55:23.331" v="1202" actId="120"/>
          <ac:spMkLst>
            <pc:docMk/>
            <pc:sldMk cId="3379730327" sldId="266"/>
            <ac:spMk id="26" creationId="{118F6637-4CC5-2A01-FA35-66D879194BAB}"/>
          </ac:spMkLst>
        </pc:spChg>
        <pc:picChg chg="add del mod">
          <ac:chgData name="Javier Andres Luis Gonzalez" userId="9bfb70d5-126d-4793-8f2c-effcd62a7b5e" providerId="ADAL" clId="{9DA0EB5D-F42F-4794-95B4-9EC89EF253FE}" dt="2024-11-01T18:00:32.816" v="426" actId="478"/>
          <ac:picMkLst>
            <pc:docMk/>
            <pc:sldMk cId="3379730327" sldId="266"/>
            <ac:picMk id="3" creationId="{25979BF5-6ABB-03F2-C377-7CD2685E6C91}"/>
          </ac:picMkLst>
        </pc:picChg>
        <pc:picChg chg="add mod">
          <ac:chgData name="Javier Andres Luis Gonzalez" userId="9bfb70d5-126d-4793-8f2c-effcd62a7b5e" providerId="ADAL" clId="{9DA0EB5D-F42F-4794-95B4-9EC89EF253FE}" dt="2024-11-06T14:55:15.382" v="1200" actId="14100"/>
          <ac:picMkLst>
            <pc:docMk/>
            <pc:sldMk cId="3379730327" sldId="266"/>
            <ac:picMk id="8" creationId="{5C6BFE4A-8439-23BE-593B-8FF2141CE023}"/>
          </ac:picMkLst>
        </pc:picChg>
      </pc:sldChg>
      <pc:sldChg chg="addSp delSp modSp mod">
        <pc:chgData name="Javier Andres Luis Gonzalez" userId="9bfb70d5-126d-4793-8f2c-effcd62a7b5e" providerId="ADAL" clId="{9DA0EB5D-F42F-4794-95B4-9EC89EF253FE}" dt="2024-11-01T17:50:29.293" v="344" actId="20577"/>
        <pc:sldMkLst>
          <pc:docMk/>
          <pc:sldMk cId="1366992150" sldId="274"/>
        </pc:sldMkLst>
        <pc:spChg chg="add del mod">
          <ac:chgData name="Javier Andres Luis Gonzalez" userId="9bfb70d5-126d-4793-8f2c-effcd62a7b5e" providerId="ADAL" clId="{9DA0EB5D-F42F-4794-95B4-9EC89EF253FE}" dt="2024-11-01T15:55:20.946" v="27" actId="21"/>
          <ac:spMkLst>
            <pc:docMk/>
            <pc:sldMk cId="1366992150" sldId="274"/>
            <ac:spMk id="2" creationId="{93EBB6AE-AD5D-5345-CA45-3265D0A7639F}"/>
          </ac:spMkLst>
        </pc:spChg>
        <pc:spChg chg="add del mod">
          <ac:chgData name="Javier Andres Luis Gonzalez" userId="9bfb70d5-126d-4793-8f2c-effcd62a7b5e" providerId="ADAL" clId="{9DA0EB5D-F42F-4794-95B4-9EC89EF253FE}" dt="2024-11-01T15:55:20.946" v="27" actId="21"/>
          <ac:spMkLst>
            <pc:docMk/>
            <pc:sldMk cId="1366992150" sldId="274"/>
            <ac:spMk id="3" creationId="{4BA25E04-FDD9-6C62-6477-84A42F9DEE57}"/>
          </ac:spMkLst>
        </pc:spChg>
        <pc:spChg chg="add del mod">
          <ac:chgData name="Javier Andres Luis Gonzalez" userId="9bfb70d5-126d-4793-8f2c-effcd62a7b5e" providerId="ADAL" clId="{9DA0EB5D-F42F-4794-95B4-9EC89EF253FE}" dt="2024-11-01T15:55:20.946" v="27" actId="21"/>
          <ac:spMkLst>
            <pc:docMk/>
            <pc:sldMk cId="1366992150" sldId="274"/>
            <ac:spMk id="4" creationId="{DFBC3420-4E0B-51AC-711F-03818C47C057}"/>
          </ac:spMkLst>
        </pc:spChg>
        <pc:spChg chg="mod">
          <ac:chgData name="Javier Andres Luis Gonzalez" userId="9bfb70d5-126d-4793-8f2c-effcd62a7b5e" providerId="ADAL" clId="{9DA0EB5D-F42F-4794-95B4-9EC89EF253FE}" dt="2024-11-01T17:50:29.293" v="344" actId="20577"/>
          <ac:spMkLst>
            <pc:docMk/>
            <pc:sldMk cId="1366992150" sldId="274"/>
            <ac:spMk id="114" creationId="{96D61A46-7E81-3A25-B267-5ED73E729944}"/>
          </ac:spMkLst>
        </pc:spChg>
        <pc:picChg chg="add mod modCrop">
          <ac:chgData name="Javier Andres Luis Gonzalez" userId="9bfb70d5-126d-4793-8f2c-effcd62a7b5e" providerId="ADAL" clId="{9DA0EB5D-F42F-4794-95B4-9EC89EF253FE}" dt="2024-11-01T16:00:49.255" v="184" actId="1076"/>
          <ac:picMkLst>
            <pc:docMk/>
            <pc:sldMk cId="1366992150" sldId="274"/>
            <ac:picMk id="6" creationId="{1F434755-64BB-300D-28D0-A579D19966AE}"/>
          </ac:picMkLst>
        </pc:picChg>
        <pc:picChg chg="add mod modCrop">
          <ac:chgData name="Javier Andres Luis Gonzalez" userId="9bfb70d5-126d-4793-8f2c-effcd62a7b5e" providerId="ADAL" clId="{9DA0EB5D-F42F-4794-95B4-9EC89EF253FE}" dt="2024-11-01T16:00:49.255" v="184" actId="1076"/>
          <ac:picMkLst>
            <pc:docMk/>
            <pc:sldMk cId="1366992150" sldId="274"/>
            <ac:picMk id="8" creationId="{C32DE0D5-9CA8-9E12-156C-F270FEFE7827}"/>
          </ac:picMkLst>
        </pc:picChg>
        <pc:picChg chg="add mod modCrop">
          <ac:chgData name="Javier Andres Luis Gonzalez" userId="9bfb70d5-126d-4793-8f2c-effcd62a7b5e" providerId="ADAL" clId="{9DA0EB5D-F42F-4794-95B4-9EC89EF253FE}" dt="2024-11-01T16:00:49.255" v="184" actId="1076"/>
          <ac:picMkLst>
            <pc:docMk/>
            <pc:sldMk cId="1366992150" sldId="274"/>
            <ac:picMk id="10" creationId="{2971985B-0E84-DB1B-32B1-1CD84AD3CDC3}"/>
          </ac:picMkLst>
        </pc:picChg>
        <pc:picChg chg="add mod modCrop">
          <ac:chgData name="Javier Andres Luis Gonzalez" userId="9bfb70d5-126d-4793-8f2c-effcd62a7b5e" providerId="ADAL" clId="{9DA0EB5D-F42F-4794-95B4-9EC89EF253FE}" dt="2024-11-01T16:00:49.255" v="184" actId="1076"/>
          <ac:picMkLst>
            <pc:docMk/>
            <pc:sldMk cId="1366992150" sldId="274"/>
            <ac:picMk id="12" creationId="{30EACC91-41C0-559D-01FC-BE59034FC971}"/>
          </ac:picMkLst>
        </pc:picChg>
      </pc:sldChg>
      <pc:sldChg chg="del">
        <pc:chgData name="Javier Andres Luis Gonzalez" userId="9bfb70d5-126d-4793-8f2c-effcd62a7b5e" providerId="ADAL" clId="{9DA0EB5D-F42F-4794-95B4-9EC89EF253FE}" dt="2024-11-01T21:14:29.521" v="1025" actId="47"/>
        <pc:sldMkLst>
          <pc:docMk/>
          <pc:sldMk cId="2811146754" sldId="278"/>
        </pc:sldMkLst>
      </pc:sldChg>
      <pc:sldChg chg="addSp modSp mod">
        <pc:chgData name="Javier Andres Luis Gonzalez" userId="9bfb70d5-126d-4793-8f2c-effcd62a7b5e" providerId="ADAL" clId="{9DA0EB5D-F42F-4794-95B4-9EC89EF253FE}" dt="2024-11-01T15:34:17.209" v="15" actId="1076"/>
        <pc:sldMkLst>
          <pc:docMk/>
          <pc:sldMk cId="1582048243" sldId="279"/>
        </pc:sldMkLst>
        <pc:picChg chg="add mod">
          <ac:chgData name="Javier Andres Luis Gonzalez" userId="9bfb70d5-126d-4793-8f2c-effcd62a7b5e" providerId="ADAL" clId="{9DA0EB5D-F42F-4794-95B4-9EC89EF253FE}" dt="2024-11-01T15:34:17.209" v="15" actId="1076"/>
          <ac:picMkLst>
            <pc:docMk/>
            <pc:sldMk cId="1582048243" sldId="279"/>
            <ac:picMk id="3" creationId="{E7F5AA63-9199-6268-7EA5-589E4571487D}"/>
          </ac:picMkLst>
        </pc:picChg>
      </pc:sldChg>
      <pc:sldChg chg="addSp delSp modSp mod modClrScheme chgLayout">
        <pc:chgData name="Javier Andres Luis Gonzalez" userId="9bfb70d5-126d-4793-8f2c-effcd62a7b5e" providerId="ADAL" clId="{9DA0EB5D-F42F-4794-95B4-9EC89EF253FE}" dt="2024-11-06T14:56:28.678" v="1206" actId="6549"/>
        <pc:sldMkLst>
          <pc:docMk/>
          <pc:sldMk cId="2229747579" sldId="280"/>
        </pc:sldMkLst>
        <pc:spChg chg="mod">
          <ac:chgData name="Javier Andres Luis Gonzalez" userId="9bfb70d5-126d-4793-8f2c-effcd62a7b5e" providerId="ADAL" clId="{9DA0EB5D-F42F-4794-95B4-9EC89EF253FE}" dt="2024-11-02T00:17:54.850" v="1136" actId="20577"/>
          <ac:spMkLst>
            <pc:docMk/>
            <pc:sldMk cId="2229747579" sldId="280"/>
            <ac:spMk id="2" creationId="{F6923EDF-67D7-C849-FCF9-A6F811380241}"/>
          </ac:spMkLst>
        </pc:spChg>
        <pc:spChg chg="add mod">
          <ac:chgData name="Javier Andres Luis Gonzalez" userId="9bfb70d5-126d-4793-8f2c-effcd62a7b5e" providerId="ADAL" clId="{9DA0EB5D-F42F-4794-95B4-9EC89EF253FE}" dt="2024-11-06T14:56:28.678" v="1206" actId="6549"/>
          <ac:spMkLst>
            <pc:docMk/>
            <pc:sldMk cId="2229747579" sldId="280"/>
            <ac:spMk id="6" creationId="{4D6A2D43-46EF-3BD8-B6F2-09BDA876DB16}"/>
          </ac:spMkLst>
        </pc:spChg>
        <pc:picChg chg="add del">
          <ac:chgData name="Javier Andres Luis Gonzalez" userId="9bfb70d5-126d-4793-8f2c-effcd62a7b5e" providerId="ADAL" clId="{9DA0EB5D-F42F-4794-95B4-9EC89EF253FE}" dt="2024-11-01T21:09:54.351" v="875" actId="22"/>
          <ac:picMkLst>
            <pc:docMk/>
            <pc:sldMk cId="2229747579" sldId="280"/>
            <ac:picMk id="4" creationId="{3F8FDABA-D7B1-317F-BFB6-557A5B717D9C}"/>
          </ac:picMkLst>
        </pc:picChg>
      </pc:sldChg>
      <pc:sldChg chg="del">
        <pc:chgData name="Javier Andres Luis Gonzalez" userId="9bfb70d5-126d-4793-8f2c-effcd62a7b5e" providerId="ADAL" clId="{9DA0EB5D-F42F-4794-95B4-9EC89EF253FE}" dt="2024-11-01T17:23:47.075" v="328" actId="47"/>
        <pc:sldMkLst>
          <pc:docMk/>
          <pc:sldMk cId="2085977587" sldId="281"/>
        </pc:sldMkLst>
      </pc:sldChg>
      <pc:sldChg chg="del">
        <pc:chgData name="Javier Andres Luis Gonzalez" userId="9bfb70d5-126d-4793-8f2c-effcd62a7b5e" providerId="ADAL" clId="{9DA0EB5D-F42F-4794-95B4-9EC89EF253FE}" dt="2024-11-01T21:14:22.627" v="1023" actId="47"/>
        <pc:sldMkLst>
          <pc:docMk/>
          <pc:sldMk cId="351583167" sldId="307"/>
        </pc:sldMkLst>
      </pc:sldChg>
      <pc:sldChg chg="del">
        <pc:chgData name="Javier Andres Luis Gonzalez" userId="9bfb70d5-126d-4793-8f2c-effcd62a7b5e" providerId="ADAL" clId="{9DA0EB5D-F42F-4794-95B4-9EC89EF253FE}" dt="2024-11-01T21:14:27.752" v="1024" actId="47"/>
        <pc:sldMkLst>
          <pc:docMk/>
          <pc:sldMk cId="2248469829" sldId="308"/>
        </pc:sldMkLst>
      </pc:sldChg>
      <pc:sldChg chg="del">
        <pc:chgData name="Javier Andres Luis Gonzalez" userId="9bfb70d5-126d-4793-8f2c-effcd62a7b5e" providerId="ADAL" clId="{9DA0EB5D-F42F-4794-95B4-9EC89EF253FE}" dt="2024-11-01T17:23:47.075" v="328" actId="47"/>
        <pc:sldMkLst>
          <pc:docMk/>
          <pc:sldMk cId="3247682610" sldId="311"/>
        </pc:sldMkLst>
      </pc:sldChg>
      <pc:sldChg chg="del">
        <pc:chgData name="Javier Andres Luis Gonzalez" userId="9bfb70d5-126d-4793-8f2c-effcd62a7b5e" providerId="ADAL" clId="{9DA0EB5D-F42F-4794-95B4-9EC89EF253FE}" dt="2024-11-01T17:23:55.565" v="330" actId="47"/>
        <pc:sldMkLst>
          <pc:docMk/>
          <pc:sldMk cId="3379197536" sldId="312"/>
        </pc:sldMkLst>
      </pc:sldChg>
      <pc:sldChg chg="del">
        <pc:chgData name="Javier Andres Luis Gonzalez" userId="9bfb70d5-126d-4793-8f2c-effcd62a7b5e" providerId="ADAL" clId="{9DA0EB5D-F42F-4794-95B4-9EC89EF253FE}" dt="2024-11-01T17:23:47.075" v="328" actId="47"/>
        <pc:sldMkLst>
          <pc:docMk/>
          <pc:sldMk cId="22140848" sldId="314"/>
        </pc:sldMkLst>
      </pc:sldChg>
      <pc:sldChg chg="del">
        <pc:chgData name="Javier Andres Luis Gonzalez" userId="9bfb70d5-126d-4793-8f2c-effcd62a7b5e" providerId="ADAL" clId="{9DA0EB5D-F42F-4794-95B4-9EC89EF253FE}" dt="2024-11-01T17:23:57.462" v="331" actId="47"/>
        <pc:sldMkLst>
          <pc:docMk/>
          <pc:sldMk cId="522508811" sldId="315"/>
        </pc:sldMkLst>
      </pc:sldChg>
      <pc:sldChg chg="del">
        <pc:chgData name="Javier Andres Luis Gonzalez" userId="9bfb70d5-126d-4793-8f2c-effcd62a7b5e" providerId="ADAL" clId="{9DA0EB5D-F42F-4794-95B4-9EC89EF253FE}" dt="2024-11-01T17:23:52.421" v="329" actId="47"/>
        <pc:sldMkLst>
          <pc:docMk/>
          <pc:sldMk cId="3754107916" sldId="316"/>
        </pc:sldMkLst>
      </pc:sldChg>
      <pc:sldChg chg="del">
        <pc:chgData name="Javier Andres Luis Gonzalez" userId="9bfb70d5-126d-4793-8f2c-effcd62a7b5e" providerId="ADAL" clId="{9DA0EB5D-F42F-4794-95B4-9EC89EF253FE}" dt="2024-11-01T17:23:58.709" v="332" actId="47"/>
        <pc:sldMkLst>
          <pc:docMk/>
          <pc:sldMk cId="1008714003" sldId="317"/>
        </pc:sldMkLst>
      </pc:sldChg>
      <pc:sldChg chg="addSp delSp modSp add mod ord">
        <pc:chgData name="Javier Andres Luis Gonzalez" userId="9bfb70d5-126d-4793-8f2c-effcd62a7b5e" providerId="ADAL" clId="{9DA0EB5D-F42F-4794-95B4-9EC89EF253FE}" dt="2024-11-01T17:04:06.016" v="287" actId="1076"/>
        <pc:sldMkLst>
          <pc:docMk/>
          <pc:sldMk cId="3958441585" sldId="325"/>
        </pc:sldMkLst>
        <pc:spChg chg="add mod">
          <ac:chgData name="Javier Andres Luis Gonzalez" userId="9bfb70d5-126d-4793-8f2c-effcd62a7b5e" providerId="ADAL" clId="{9DA0EB5D-F42F-4794-95B4-9EC89EF253FE}" dt="2024-11-01T17:04:06.016" v="287" actId="1076"/>
          <ac:spMkLst>
            <pc:docMk/>
            <pc:sldMk cId="3958441585" sldId="325"/>
            <ac:spMk id="2" creationId="{93EBB6AE-AD5D-5345-CA45-3265D0A7639F}"/>
          </ac:spMkLst>
        </pc:spChg>
        <pc:spChg chg="add mod">
          <ac:chgData name="Javier Andres Luis Gonzalez" userId="9bfb70d5-126d-4793-8f2c-effcd62a7b5e" providerId="ADAL" clId="{9DA0EB5D-F42F-4794-95B4-9EC89EF253FE}" dt="2024-11-01T15:55:31.755" v="29" actId="1076"/>
          <ac:spMkLst>
            <pc:docMk/>
            <pc:sldMk cId="3958441585" sldId="325"/>
            <ac:spMk id="3" creationId="{4BA25E04-FDD9-6C62-6477-84A42F9DEE57}"/>
          </ac:spMkLst>
        </pc:spChg>
        <pc:spChg chg="add del">
          <ac:chgData name="Javier Andres Luis Gonzalez" userId="9bfb70d5-126d-4793-8f2c-effcd62a7b5e" providerId="ADAL" clId="{9DA0EB5D-F42F-4794-95B4-9EC89EF253FE}" dt="2024-11-01T15:54:53.174" v="26" actId="21"/>
          <ac:spMkLst>
            <pc:docMk/>
            <pc:sldMk cId="3958441585" sldId="325"/>
            <ac:spMk id="4" creationId="{92DC11ED-3EDE-4386-0D40-8DB18AC1E11D}"/>
          </ac:spMkLst>
        </pc:spChg>
        <pc:spChg chg="add mod">
          <ac:chgData name="Javier Andres Luis Gonzalez" userId="9bfb70d5-126d-4793-8f2c-effcd62a7b5e" providerId="ADAL" clId="{9DA0EB5D-F42F-4794-95B4-9EC89EF253FE}" dt="2024-11-01T15:55:31.755" v="29" actId="1076"/>
          <ac:spMkLst>
            <pc:docMk/>
            <pc:sldMk cId="3958441585" sldId="325"/>
            <ac:spMk id="5" creationId="{DFBC3420-4E0B-51AC-711F-03818C47C057}"/>
          </ac:spMkLst>
        </pc:spChg>
        <pc:spChg chg="add del">
          <ac:chgData name="Javier Andres Luis Gonzalez" userId="9bfb70d5-126d-4793-8f2c-effcd62a7b5e" providerId="ADAL" clId="{9DA0EB5D-F42F-4794-95B4-9EC89EF253FE}" dt="2024-11-01T15:54:53.174" v="26" actId="21"/>
          <ac:spMkLst>
            <pc:docMk/>
            <pc:sldMk cId="3958441585" sldId="325"/>
            <ac:spMk id="6" creationId="{C311F7D0-8645-88B6-8779-0464DACAC95D}"/>
          </ac:spMkLst>
        </pc:spChg>
        <pc:spChg chg="del">
          <ac:chgData name="Javier Andres Luis Gonzalez" userId="9bfb70d5-126d-4793-8f2c-effcd62a7b5e" providerId="ADAL" clId="{9DA0EB5D-F42F-4794-95B4-9EC89EF253FE}" dt="2024-11-01T15:54:53.174" v="26" actId="21"/>
          <ac:spMkLst>
            <pc:docMk/>
            <pc:sldMk cId="3958441585" sldId="325"/>
            <ac:spMk id="8" creationId="{89014263-8915-A1DB-0B32-9CA05F987641}"/>
          </ac:spMkLst>
        </pc:spChg>
        <pc:spChg chg="del">
          <ac:chgData name="Javier Andres Luis Gonzalez" userId="9bfb70d5-126d-4793-8f2c-effcd62a7b5e" providerId="ADAL" clId="{9DA0EB5D-F42F-4794-95B4-9EC89EF253FE}" dt="2024-11-01T15:54:53.174" v="26" actId="21"/>
          <ac:spMkLst>
            <pc:docMk/>
            <pc:sldMk cId="3958441585" sldId="325"/>
            <ac:spMk id="9" creationId="{7FA86AAD-1E0D-1AD5-EE9A-EFB11E688531}"/>
          </ac:spMkLst>
        </pc:spChg>
        <pc:spChg chg="del">
          <ac:chgData name="Javier Andres Luis Gonzalez" userId="9bfb70d5-126d-4793-8f2c-effcd62a7b5e" providerId="ADAL" clId="{9DA0EB5D-F42F-4794-95B4-9EC89EF253FE}" dt="2024-11-01T15:54:53.174" v="26" actId="21"/>
          <ac:spMkLst>
            <pc:docMk/>
            <pc:sldMk cId="3958441585" sldId="325"/>
            <ac:spMk id="30" creationId="{0D3622AC-AF19-4F9D-AA85-832472DABD90}"/>
          </ac:spMkLst>
        </pc:spChg>
      </pc:sldChg>
      <pc:sldChg chg="add del">
        <pc:chgData name="Javier Andres Luis Gonzalez" userId="9bfb70d5-126d-4793-8f2c-effcd62a7b5e" providerId="ADAL" clId="{9DA0EB5D-F42F-4794-95B4-9EC89EF253FE}" dt="2024-11-01T15:44:19.237" v="21"/>
        <pc:sldMkLst>
          <pc:docMk/>
          <pc:sldMk cId="3596484803" sldId="326"/>
        </pc:sldMkLst>
      </pc:sldChg>
      <pc:sldChg chg="modSp add mod">
        <pc:chgData name="Javier Andres Luis Gonzalez" userId="9bfb70d5-126d-4793-8f2c-effcd62a7b5e" providerId="ADAL" clId="{9DA0EB5D-F42F-4794-95B4-9EC89EF253FE}" dt="2024-11-01T17:50:53.946" v="378" actId="20577"/>
        <pc:sldMkLst>
          <pc:docMk/>
          <pc:sldMk cId="2899377596" sldId="327"/>
        </pc:sldMkLst>
        <pc:spChg chg="mod">
          <ac:chgData name="Javier Andres Luis Gonzalez" userId="9bfb70d5-126d-4793-8f2c-effcd62a7b5e" providerId="ADAL" clId="{9DA0EB5D-F42F-4794-95B4-9EC89EF253FE}" dt="2024-11-01T17:50:53.946" v="378" actId="20577"/>
          <ac:spMkLst>
            <pc:docMk/>
            <pc:sldMk cId="2899377596" sldId="327"/>
            <ac:spMk id="114" creationId="{BE276955-8F6F-840E-5B87-52928680C743}"/>
          </ac:spMkLst>
        </pc:spChg>
      </pc:sldChg>
      <pc:sldChg chg="addSp modSp add mod ord modClrScheme chgLayout">
        <pc:chgData name="Javier Andres Luis Gonzalez" userId="9bfb70d5-126d-4793-8f2c-effcd62a7b5e" providerId="ADAL" clId="{9DA0EB5D-F42F-4794-95B4-9EC89EF253FE}" dt="2024-11-01T17:50:34.279" v="352" actId="20577"/>
        <pc:sldMkLst>
          <pc:docMk/>
          <pc:sldMk cId="3122265227" sldId="328"/>
        </pc:sldMkLst>
        <pc:spChg chg="mod">
          <ac:chgData name="Javier Andres Luis Gonzalez" userId="9bfb70d5-126d-4793-8f2c-effcd62a7b5e" providerId="ADAL" clId="{9DA0EB5D-F42F-4794-95B4-9EC89EF253FE}" dt="2024-11-01T16:53:04.507" v="212" actId="14100"/>
          <ac:spMkLst>
            <pc:docMk/>
            <pc:sldMk cId="3122265227" sldId="328"/>
            <ac:spMk id="2" creationId="{CC77677F-33AD-56FF-4920-47433CA23CA0}"/>
          </ac:spMkLst>
        </pc:spChg>
        <pc:spChg chg="mod">
          <ac:chgData name="Javier Andres Luis Gonzalez" userId="9bfb70d5-126d-4793-8f2c-effcd62a7b5e" providerId="ADAL" clId="{9DA0EB5D-F42F-4794-95B4-9EC89EF253FE}" dt="2024-11-01T16:53:01.011" v="210" actId="21"/>
          <ac:spMkLst>
            <pc:docMk/>
            <pc:sldMk cId="3122265227" sldId="328"/>
            <ac:spMk id="3" creationId="{C429B465-1B71-2FD9-CEA5-47C5EE09DC1D}"/>
          </ac:spMkLst>
        </pc:spChg>
        <pc:spChg chg="mod">
          <ac:chgData name="Javier Andres Luis Gonzalez" userId="9bfb70d5-126d-4793-8f2c-effcd62a7b5e" providerId="ADAL" clId="{9DA0EB5D-F42F-4794-95B4-9EC89EF253FE}" dt="2024-11-01T17:50:34.279" v="352" actId="20577"/>
          <ac:spMkLst>
            <pc:docMk/>
            <pc:sldMk cId="3122265227" sldId="328"/>
            <ac:spMk id="114" creationId="{D88F70D9-10F3-F83C-E3F7-D96B4DAD119B}"/>
          </ac:spMkLst>
        </pc:spChg>
        <pc:picChg chg="add mod">
          <ac:chgData name="Javier Andres Luis Gonzalez" userId="9bfb70d5-126d-4793-8f2c-effcd62a7b5e" providerId="ADAL" clId="{9DA0EB5D-F42F-4794-95B4-9EC89EF253FE}" dt="2024-11-01T16:52:41.421" v="209" actId="1076"/>
          <ac:picMkLst>
            <pc:docMk/>
            <pc:sldMk cId="3122265227" sldId="328"/>
            <ac:picMk id="5" creationId="{00E0D0F2-9E23-B272-EF29-F8670B4DB5CF}"/>
          </ac:picMkLst>
        </pc:picChg>
      </pc:sldChg>
      <pc:sldChg chg="addSp delSp modSp add mod modClrScheme chgLayout">
        <pc:chgData name="Javier Andres Luis Gonzalez" userId="9bfb70d5-126d-4793-8f2c-effcd62a7b5e" providerId="ADAL" clId="{9DA0EB5D-F42F-4794-95B4-9EC89EF253FE}" dt="2024-11-01T17:50:44.165" v="368" actId="20577"/>
        <pc:sldMkLst>
          <pc:docMk/>
          <pc:sldMk cId="4287090849" sldId="329"/>
        </pc:sldMkLst>
        <pc:spChg chg="mod">
          <ac:chgData name="Javier Andres Luis Gonzalez" userId="9bfb70d5-126d-4793-8f2c-effcd62a7b5e" providerId="ADAL" clId="{9DA0EB5D-F42F-4794-95B4-9EC89EF253FE}" dt="2024-11-01T17:01:44.974" v="260" actId="1076"/>
          <ac:spMkLst>
            <pc:docMk/>
            <pc:sldMk cId="4287090849" sldId="329"/>
            <ac:spMk id="2" creationId="{DCC0BF05-99CB-E8A7-3664-412D6A8BF9C1}"/>
          </ac:spMkLst>
        </pc:spChg>
        <pc:spChg chg="mod">
          <ac:chgData name="Javier Andres Luis Gonzalez" userId="9bfb70d5-126d-4793-8f2c-effcd62a7b5e" providerId="ADAL" clId="{9DA0EB5D-F42F-4794-95B4-9EC89EF253FE}" dt="2024-11-01T17:01:53.454" v="262" actId="207"/>
          <ac:spMkLst>
            <pc:docMk/>
            <pc:sldMk cId="4287090849" sldId="329"/>
            <ac:spMk id="3" creationId="{87CCC836-961E-E102-957F-1882E0A46B44}"/>
          </ac:spMkLst>
        </pc:spChg>
        <pc:spChg chg="add del mod">
          <ac:chgData name="Javier Andres Luis Gonzalez" userId="9bfb70d5-126d-4793-8f2c-effcd62a7b5e" providerId="ADAL" clId="{9DA0EB5D-F42F-4794-95B4-9EC89EF253FE}" dt="2024-11-01T17:00:11.840" v="253"/>
          <ac:spMkLst>
            <pc:docMk/>
            <pc:sldMk cId="4287090849" sldId="329"/>
            <ac:spMk id="4" creationId="{45B3FE7D-0001-49FD-AFF4-5019AA841E5C}"/>
          </ac:spMkLst>
        </pc:spChg>
        <pc:spChg chg="mod">
          <ac:chgData name="Javier Andres Luis Gonzalez" userId="9bfb70d5-126d-4793-8f2c-effcd62a7b5e" providerId="ADAL" clId="{9DA0EB5D-F42F-4794-95B4-9EC89EF253FE}" dt="2024-11-01T17:50:44.165" v="368" actId="20577"/>
          <ac:spMkLst>
            <pc:docMk/>
            <pc:sldMk cId="4287090849" sldId="329"/>
            <ac:spMk id="114" creationId="{F49072D1-1EFD-5415-C70D-DE1697CF2831}"/>
          </ac:spMkLst>
        </pc:spChg>
        <pc:picChg chg="add mod">
          <ac:chgData name="Javier Andres Luis Gonzalez" userId="9bfb70d5-126d-4793-8f2c-effcd62a7b5e" providerId="ADAL" clId="{9DA0EB5D-F42F-4794-95B4-9EC89EF253FE}" dt="2024-11-01T17:03:10.992" v="268" actId="1076"/>
          <ac:picMkLst>
            <pc:docMk/>
            <pc:sldMk cId="4287090849" sldId="329"/>
            <ac:picMk id="6" creationId="{E80B1A36-E0FD-0ACA-1DCB-2BD40501628E}"/>
          </ac:picMkLst>
        </pc:picChg>
      </pc:sldChg>
      <pc:sldChg chg="addSp delSp modSp add mod">
        <pc:chgData name="Javier Andres Luis Gonzalez" userId="9bfb70d5-126d-4793-8f2c-effcd62a7b5e" providerId="ADAL" clId="{9DA0EB5D-F42F-4794-95B4-9EC89EF253FE}" dt="2024-11-01T18:11:08.919" v="506" actId="1076"/>
        <pc:sldMkLst>
          <pc:docMk/>
          <pc:sldMk cId="1543899112" sldId="330"/>
        </pc:sldMkLst>
        <pc:spChg chg="mod">
          <ac:chgData name="Javier Andres Luis Gonzalez" userId="9bfb70d5-126d-4793-8f2c-effcd62a7b5e" providerId="ADAL" clId="{9DA0EB5D-F42F-4794-95B4-9EC89EF253FE}" dt="2024-11-01T18:11:03.662" v="505" actId="2711"/>
          <ac:spMkLst>
            <pc:docMk/>
            <pc:sldMk cId="1543899112" sldId="330"/>
            <ac:spMk id="2" creationId="{14B23DAC-B74A-E33A-7430-FF4417962059}"/>
          </ac:spMkLst>
        </pc:spChg>
        <pc:spChg chg="mod">
          <ac:chgData name="Javier Andres Luis Gonzalez" userId="9bfb70d5-126d-4793-8f2c-effcd62a7b5e" providerId="ADAL" clId="{9DA0EB5D-F42F-4794-95B4-9EC89EF253FE}" dt="2024-11-01T18:11:08.919" v="506" actId="1076"/>
          <ac:spMkLst>
            <pc:docMk/>
            <pc:sldMk cId="1543899112" sldId="330"/>
            <ac:spMk id="3" creationId="{88A78AE6-0887-25C6-D500-AEAFC9802E0E}"/>
          </ac:spMkLst>
        </pc:spChg>
        <pc:spChg chg="add">
          <ac:chgData name="Javier Andres Luis Gonzalez" userId="9bfb70d5-126d-4793-8f2c-effcd62a7b5e" providerId="ADAL" clId="{9DA0EB5D-F42F-4794-95B4-9EC89EF253FE}" dt="2024-11-01T16:55:51.385" v="214"/>
          <ac:spMkLst>
            <pc:docMk/>
            <pc:sldMk cId="1543899112" sldId="330"/>
            <ac:spMk id="4" creationId="{5336A5D6-D94F-51A7-1E54-B326913F5288}"/>
          </ac:spMkLst>
        </pc:spChg>
        <pc:spChg chg="del">
          <ac:chgData name="Javier Andres Luis Gonzalez" userId="9bfb70d5-126d-4793-8f2c-effcd62a7b5e" providerId="ADAL" clId="{9DA0EB5D-F42F-4794-95B4-9EC89EF253FE}" dt="2024-11-01T16:56:47.640" v="231" actId="478"/>
          <ac:spMkLst>
            <pc:docMk/>
            <pc:sldMk cId="1543899112" sldId="330"/>
            <ac:spMk id="5" creationId="{D1A512E5-E407-FBC5-845A-D06315A20412}"/>
          </ac:spMkLst>
        </pc:spChg>
        <pc:spChg chg="add">
          <ac:chgData name="Javier Andres Luis Gonzalez" userId="9bfb70d5-126d-4793-8f2c-effcd62a7b5e" providerId="ADAL" clId="{9DA0EB5D-F42F-4794-95B4-9EC89EF253FE}" dt="2024-11-01T16:55:56.069" v="215"/>
          <ac:spMkLst>
            <pc:docMk/>
            <pc:sldMk cId="1543899112" sldId="330"/>
            <ac:spMk id="6" creationId="{43D7C4AB-BBEA-7B1D-6C87-8C1851834789}"/>
          </ac:spMkLst>
        </pc:spChg>
        <pc:spChg chg="del">
          <ac:chgData name="Javier Andres Luis Gonzalez" userId="9bfb70d5-126d-4793-8f2c-effcd62a7b5e" providerId="ADAL" clId="{9DA0EB5D-F42F-4794-95B4-9EC89EF253FE}" dt="2024-11-01T16:56:47.640" v="231" actId="478"/>
          <ac:spMkLst>
            <pc:docMk/>
            <pc:sldMk cId="1543899112" sldId="330"/>
            <ac:spMk id="7" creationId="{19D08986-6F65-69EE-4358-EB1BAD3EC4BF}"/>
          </ac:spMkLst>
        </pc:spChg>
        <pc:spChg chg="add del mod">
          <ac:chgData name="Javier Andres Luis Gonzalez" userId="9bfb70d5-126d-4793-8f2c-effcd62a7b5e" providerId="ADAL" clId="{9DA0EB5D-F42F-4794-95B4-9EC89EF253FE}" dt="2024-11-01T16:56:43.820" v="230" actId="478"/>
          <ac:spMkLst>
            <pc:docMk/>
            <pc:sldMk cId="1543899112" sldId="330"/>
            <ac:spMk id="8" creationId="{BF054810-7AA7-C608-5677-F5EA62E3EAA8}"/>
          </ac:spMkLst>
        </pc:spChg>
        <pc:spChg chg="mod">
          <ac:chgData name="Javier Andres Luis Gonzalez" userId="9bfb70d5-126d-4793-8f2c-effcd62a7b5e" providerId="ADAL" clId="{9DA0EB5D-F42F-4794-95B4-9EC89EF253FE}" dt="2024-11-01T17:50:39.363" v="360" actId="20577"/>
          <ac:spMkLst>
            <pc:docMk/>
            <pc:sldMk cId="1543899112" sldId="330"/>
            <ac:spMk id="114" creationId="{81B4F69E-3A83-5609-5F76-25EB9D0B14EB}"/>
          </ac:spMkLst>
        </pc:spChg>
        <pc:picChg chg="add mod">
          <ac:chgData name="Javier Andres Luis Gonzalez" userId="9bfb70d5-126d-4793-8f2c-effcd62a7b5e" providerId="ADAL" clId="{9DA0EB5D-F42F-4794-95B4-9EC89EF253FE}" dt="2024-11-01T16:58:06.484" v="239" actId="1076"/>
          <ac:picMkLst>
            <pc:docMk/>
            <pc:sldMk cId="1543899112" sldId="330"/>
            <ac:picMk id="10" creationId="{7C37F40C-9D7E-E0B9-A508-1F85224BB6EC}"/>
          </ac:picMkLst>
        </pc:picChg>
      </pc:sldChg>
      <pc:sldChg chg="addSp delSp modSp add mod">
        <pc:chgData name="Javier Andres Luis Gonzalez" userId="9bfb70d5-126d-4793-8f2c-effcd62a7b5e" providerId="ADAL" clId="{9DA0EB5D-F42F-4794-95B4-9EC89EF253FE}" dt="2024-11-06T14:48:54.504" v="1141" actId="1076"/>
        <pc:sldMkLst>
          <pc:docMk/>
          <pc:sldMk cId="868145195" sldId="331"/>
        </pc:sldMkLst>
        <pc:spChg chg="del">
          <ac:chgData name="Javier Andres Luis Gonzalez" userId="9bfb70d5-126d-4793-8f2c-effcd62a7b5e" providerId="ADAL" clId="{9DA0EB5D-F42F-4794-95B4-9EC89EF253FE}" dt="2024-11-01T17:04:53.148" v="289" actId="478"/>
          <ac:spMkLst>
            <pc:docMk/>
            <pc:sldMk cId="868145195" sldId="331"/>
            <ac:spMk id="3" creationId="{3CDBF0B0-43EB-C402-04DA-6F360BB3F83E}"/>
          </ac:spMkLst>
        </pc:spChg>
        <pc:spChg chg="del">
          <ac:chgData name="Javier Andres Luis Gonzalez" userId="9bfb70d5-126d-4793-8f2c-effcd62a7b5e" providerId="ADAL" clId="{9DA0EB5D-F42F-4794-95B4-9EC89EF253FE}" dt="2024-11-01T17:04:53.148" v="289" actId="478"/>
          <ac:spMkLst>
            <pc:docMk/>
            <pc:sldMk cId="868145195" sldId="331"/>
            <ac:spMk id="4" creationId="{59224219-A1D1-3968-EA82-E4B14289A871}"/>
          </ac:spMkLst>
        </pc:spChg>
        <pc:spChg chg="del">
          <ac:chgData name="Javier Andres Luis Gonzalez" userId="9bfb70d5-126d-4793-8f2c-effcd62a7b5e" providerId="ADAL" clId="{9DA0EB5D-F42F-4794-95B4-9EC89EF253FE}" dt="2024-11-01T17:04:53.148" v="289" actId="478"/>
          <ac:spMkLst>
            <pc:docMk/>
            <pc:sldMk cId="868145195" sldId="331"/>
            <ac:spMk id="5" creationId="{72D2165A-0A70-52AE-1057-116F71293178}"/>
          </ac:spMkLst>
        </pc:spChg>
        <pc:spChg chg="add mod">
          <ac:chgData name="Javier Andres Luis Gonzalez" userId="9bfb70d5-126d-4793-8f2c-effcd62a7b5e" providerId="ADAL" clId="{9DA0EB5D-F42F-4794-95B4-9EC89EF253FE}" dt="2024-11-01T17:05:04.886" v="292"/>
          <ac:spMkLst>
            <pc:docMk/>
            <pc:sldMk cId="868145195" sldId="331"/>
            <ac:spMk id="7" creationId="{DDBF1974-8F8B-D57A-9149-93E1C59EEDC4}"/>
          </ac:spMkLst>
        </pc:spChg>
        <pc:spChg chg="add mod">
          <ac:chgData name="Javier Andres Luis Gonzalez" userId="9bfb70d5-126d-4793-8f2c-effcd62a7b5e" providerId="ADAL" clId="{9DA0EB5D-F42F-4794-95B4-9EC89EF253FE}" dt="2024-11-01T17:05:04.886" v="292"/>
          <ac:spMkLst>
            <pc:docMk/>
            <pc:sldMk cId="868145195" sldId="331"/>
            <ac:spMk id="8" creationId="{6ECE066E-AF87-8541-3CB1-838EC0BA62AC}"/>
          </ac:spMkLst>
        </pc:spChg>
        <pc:spChg chg="add mod">
          <ac:chgData name="Javier Andres Luis Gonzalez" userId="9bfb70d5-126d-4793-8f2c-effcd62a7b5e" providerId="ADAL" clId="{9DA0EB5D-F42F-4794-95B4-9EC89EF253FE}" dt="2024-11-06T14:48:54.504" v="1141" actId="1076"/>
          <ac:spMkLst>
            <pc:docMk/>
            <pc:sldMk cId="868145195" sldId="331"/>
            <ac:spMk id="9" creationId="{90541BFE-B7B6-485E-C086-0178C854053D}"/>
          </ac:spMkLst>
        </pc:spChg>
        <pc:picChg chg="add del">
          <ac:chgData name="Javier Andres Luis Gonzalez" userId="9bfb70d5-126d-4793-8f2c-effcd62a7b5e" providerId="ADAL" clId="{9DA0EB5D-F42F-4794-95B4-9EC89EF253FE}" dt="2024-11-01T17:04:59.089" v="291" actId="478"/>
          <ac:picMkLst>
            <pc:docMk/>
            <pc:sldMk cId="868145195" sldId="331"/>
            <ac:picMk id="6" creationId="{A148B695-5D3C-B26C-2A08-2FEED051F09C}"/>
          </ac:picMkLst>
        </pc:picChg>
      </pc:sldChg>
      <pc:sldChg chg="add">
        <pc:chgData name="Javier Andres Luis Gonzalez" userId="9bfb70d5-126d-4793-8f2c-effcd62a7b5e" providerId="ADAL" clId="{9DA0EB5D-F42F-4794-95B4-9EC89EF253FE}" dt="2024-11-01T17:58:09.606" v="403"/>
        <pc:sldMkLst>
          <pc:docMk/>
          <pc:sldMk cId="3598454841" sldId="332"/>
        </pc:sldMkLst>
      </pc:sldChg>
      <pc:sldChg chg="add del">
        <pc:chgData name="Javier Andres Luis Gonzalez" userId="9bfb70d5-126d-4793-8f2c-effcd62a7b5e" providerId="ADAL" clId="{9DA0EB5D-F42F-4794-95B4-9EC89EF253FE}" dt="2024-11-01T17:58:19.697" v="405"/>
        <pc:sldMkLst>
          <pc:docMk/>
          <pc:sldMk cId="2748697676" sldId="333"/>
        </pc:sldMkLst>
      </pc:sldChg>
      <pc:sldChg chg="addSp delSp modSp add mod">
        <pc:chgData name="Javier Andres Luis Gonzalez" userId="9bfb70d5-126d-4793-8f2c-effcd62a7b5e" providerId="ADAL" clId="{9DA0EB5D-F42F-4794-95B4-9EC89EF253FE}" dt="2024-11-06T14:54:24.224" v="1194" actId="20577"/>
        <pc:sldMkLst>
          <pc:docMk/>
          <pc:sldMk cId="3848273586" sldId="333"/>
        </pc:sldMkLst>
        <pc:spChg chg="add">
          <ac:chgData name="Javier Andres Luis Gonzalez" userId="9bfb70d5-126d-4793-8f2c-effcd62a7b5e" providerId="ADAL" clId="{9DA0EB5D-F42F-4794-95B4-9EC89EF253FE}" dt="2024-11-01T18:05:25.233" v="444"/>
          <ac:spMkLst>
            <pc:docMk/>
            <pc:sldMk cId="3848273586" sldId="333"/>
            <ac:spMk id="2" creationId="{72627BF6-7536-C326-89AA-A4247C062CEA}"/>
          </ac:spMkLst>
        </pc:spChg>
        <pc:spChg chg="add del mod">
          <ac:chgData name="Javier Andres Luis Gonzalez" userId="9bfb70d5-126d-4793-8f2c-effcd62a7b5e" providerId="ADAL" clId="{9DA0EB5D-F42F-4794-95B4-9EC89EF253FE}" dt="2024-11-01T18:06:20.403" v="469"/>
          <ac:spMkLst>
            <pc:docMk/>
            <pc:sldMk cId="3848273586" sldId="333"/>
            <ac:spMk id="3" creationId="{0F7DBBE2-6D71-2F63-2E88-2789C36EF346}"/>
          </ac:spMkLst>
        </pc:spChg>
        <pc:spChg chg="mod">
          <ac:chgData name="Javier Andres Luis Gonzalez" userId="9bfb70d5-126d-4793-8f2c-effcd62a7b5e" providerId="ADAL" clId="{9DA0EB5D-F42F-4794-95B4-9EC89EF253FE}" dt="2024-11-06T14:54:15.380" v="1191"/>
          <ac:spMkLst>
            <pc:docMk/>
            <pc:sldMk cId="3848273586" sldId="333"/>
            <ac:spMk id="5" creationId="{D2837A69-90D1-B930-FF74-DE2E3E38C2DE}"/>
          </ac:spMkLst>
        </pc:spChg>
        <pc:spChg chg="mod">
          <ac:chgData name="Javier Andres Luis Gonzalez" userId="9bfb70d5-126d-4793-8f2c-effcd62a7b5e" providerId="ADAL" clId="{9DA0EB5D-F42F-4794-95B4-9EC89EF253FE}" dt="2024-11-06T14:54:24.224" v="1194" actId="20577"/>
          <ac:spMkLst>
            <pc:docMk/>
            <pc:sldMk cId="3848273586" sldId="333"/>
            <ac:spMk id="6" creationId="{E893D7F2-23D3-BF96-E6F8-F4B818584B90}"/>
          </ac:spMkLst>
        </pc:spChg>
        <pc:spChg chg="mod">
          <ac:chgData name="Javier Andres Luis Gonzalez" userId="9bfb70d5-126d-4793-8f2c-effcd62a7b5e" providerId="ADAL" clId="{9DA0EB5D-F42F-4794-95B4-9EC89EF253FE}" dt="2024-11-06T14:54:02.315" v="1189" actId="120"/>
          <ac:spMkLst>
            <pc:docMk/>
            <pc:sldMk cId="3848273586" sldId="333"/>
            <ac:spMk id="26" creationId="{70C1E50D-C667-EDE0-EF30-233CB596C341}"/>
          </ac:spMkLst>
        </pc:spChg>
        <pc:picChg chg="add mod">
          <ac:chgData name="Javier Andres Luis Gonzalez" userId="9bfb70d5-126d-4793-8f2c-effcd62a7b5e" providerId="ADAL" clId="{9DA0EB5D-F42F-4794-95B4-9EC89EF253FE}" dt="2024-11-01T18:08:56.923" v="500" actId="1076"/>
          <ac:picMkLst>
            <pc:docMk/>
            <pc:sldMk cId="3848273586" sldId="333"/>
            <ac:picMk id="7" creationId="{F0E03A5C-7B20-9C87-90FB-B5DFFE092B88}"/>
          </ac:picMkLst>
        </pc:picChg>
        <pc:picChg chg="del mod">
          <ac:chgData name="Javier Andres Luis Gonzalez" userId="9bfb70d5-126d-4793-8f2c-effcd62a7b5e" providerId="ADAL" clId="{9DA0EB5D-F42F-4794-95B4-9EC89EF253FE}" dt="2024-11-01T18:07:14.294" v="480" actId="478"/>
          <ac:picMkLst>
            <pc:docMk/>
            <pc:sldMk cId="3848273586" sldId="333"/>
            <ac:picMk id="8" creationId="{EAFD4F1C-4A4B-223C-74D0-3F689A721A7F}"/>
          </ac:picMkLst>
        </pc:picChg>
        <pc:picChg chg="add mod">
          <ac:chgData name="Javier Andres Luis Gonzalez" userId="9bfb70d5-126d-4793-8f2c-effcd62a7b5e" providerId="ADAL" clId="{9DA0EB5D-F42F-4794-95B4-9EC89EF253FE}" dt="2024-11-01T18:08:56.923" v="500" actId="1076"/>
          <ac:picMkLst>
            <pc:docMk/>
            <pc:sldMk cId="3848273586" sldId="333"/>
            <ac:picMk id="10" creationId="{BDD8498B-833C-36A8-D750-A20D1D086AEA}"/>
          </ac:picMkLst>
        </pc:picChg>
        <pc:picChg chg="add mod">
          <ac:chgData name="Javier Andres Luis Gonzalez" userId="9bfb70d5-126d-4793-8f2c-effcd62a7b5e" providerId="ADAL" clId="{9DA0EB5D-F42F-4794-95B4-9EC89EF253FE}" dt="2024-11-01T18:09:05.049" v="501" actId="1076"/>
          <ac:picMkLst>
            <pc:docMk/>
            <pc:sldMk cId="3848273586" sldId="333"/>
            <ac:picMk id="12" creationId="{CFB0823E-5161-283E-C306-90AA8F54EC9D}"/>
          </ac:picMkLst>
        </pc:picChg>
      </pc:sldChg>
      <pc:sldChg chg="addSp delSp modSp add mod">
        <pc:chgData name="Javier Andres Luis Gonzalez" userId="9bfb70d5-126d-4793-8f2c-effcd62a7b5e" providerId="ADAL" clId="{9DA0EB5D-F42F-4794-95B4-9EC89EF253FE}" dt="2024-11-06T14:54:46.783" v="1199" actId="1076"/>
        <pc:sldMkLst>
          <pc:docMk/>
          <pc:sldMk cId="831437732" sldId="334"/>
        </pc:sldMkLst>
        <pc:spChg chg="add">
          <ac:chgData name="Javier Andres Luis Gonzalez" userId="9bfb70d5-126d-4793-8f2c-effcd62a7b5e" providerId="ADAL" clId="{9DA0EB5D-F42F-4794-95B4-9EC89EF253FE}" dt="2024-11-01T18:14:38.087" v="510"/>
          <ac:spMkLst>
            <pc:docMk/>
            <pc:sldMk cId="831437732" sldId="334"/>
            <ac:spMk id="2" creationId="{E4F2203F-3C49-0366-E0DD-E49B7038A884}"/>
          </ac:spMkLst>
        </pc:spChg>
        <pc:spChg chg="add del mod">
          <ac:chgData name="Javier Andres Luis Gonzalez" userId="9bfb70d5-126d-4793-8f2c-effcd62a7b5e" providerId="ADAL" clId="{9DA0EB5D-F42F-4794-95B4-9EC89EF253FE}" dt="2024-11-01T18:15:39.103" v="532"/>
          <ac:spMkLst>
            <pc:docMk/>
            <pc:sldMk cId="831437732" sldId="334"/>
            <ac:spMk id="3" creationId="{FE7E15F9-AE9A-B67A-9924-DA42076C5732}"/>
          </ac:spMkLst>
        </pc:spChg>
        <pc:spChg chg="mod">
          <ac:chgData name="Javier Andres Luis Gonzalez" userId="9bfb70d5-126d-4793-8f2c-effcd62a7b5e" providerId="ADAL" clId="{9DA0EB5D-F42F-4794-95B4-9EC89EF253FE}" dt="2024-11-06T14:54:38.241" v="1196"/>
          <ac:spMkLst>
            <pc:docMk/>
            <pc:sldMk cId="831437732" sldId="334"/>
            <ac:spMk id="5" creationId="{E454AC80-33FB-1C4D-2055-7376D18ACD04}"/>
          </ac:spMkLst>
        </pc:spChg>
        <pc:spChg chg="mod">
          <ac:chgData name="Javier Andres Luis Gonzalez" userId="9bfb70d5-126d-4793-8f2c-effcd62a7b5e" providerId="ADAL" clId="{9DA0EB5D-F42F-4794-95B4-9EC89EF253FE}" dt="2024-11-01T18:15:38.201" v="530" actId="1076"/>
          <ac:spMkLst>
            <pc:docMk/>
            <pc:sldMk cId="831437732" sldId="334"/>
            <ac:spMk id="6" creationId="{5B5C9FBF-FE9B-3310-F4D0-67B3E1C66C55}"/>
          </ac:spMkLst>
        </pc:spChg>
        <pc:spChg chg="mod">
          <ac:chgData name="Javier Andres Luis Gonzalez" userId="9bfb70d5-126d-4793-8f2c-effcd62a7b5e" providerId="ADAL" clId="{9DA0EB5D-F42F-4794-95B4-9EC89EF253FE}" dt="2024-11-06T14:53:52.454" v="1187" actId="120"/>
          <ac:spMkLst>
            <pc:docMk/>
            <pc:sldMk cId="831437732" sldId="334"/>
            <ac:spMk id="26" creationId="{96FA47CC-0F70-CAB0-4512-ECEDA0095AE8}"/>
          </ac:spMkLst>
        </pc:spChg>
        <pc:picChg chg="add mod">
          <ac:chgData name="Javier Andres Luis Gonzalez" userId="9bfb70d5-126d-4793-8f2c-effcd62a7b5e" providerId="ADAL" clId="{9DA0EB5D-F42F-4794-95B4-9EC89EF253FE}" dt="2024-11-06T14:54:44.372" v="1198" actId="1076"/>
          <ac:picMkLst>
            <pc:docMk/>
            <pc:sldMk cId="831437732" sldId="334"/>
            <ac:picMk id="7" creationId="{C08C7490-0892-123C-A858-E7F04B8FB900}"/>
          </ac:picMkLst>
        </pc:picChg>
        <pc:picChg chg="del mod">
          <ac:chgData name="Javier Andres Luis Gonzalez" userId="9bfb70d5-126d-4793-8f2c-effcd62a7b5e" providerId="ADAL" clId="{9DA0EB5D-F42F-4794-95B4-9EC89EF253FE}" dt="2024-11-01T18:16:00.461" v="534" actId="478"/>
          <ac:picMkLst>
            <pc:docMk/>
            <pc:sldMk cId="831437732" sldId="334"/>
            <ac:picMk id="8" creationId="{3623A231-4C3A-2F47-7003-9A6091B9D749}"/>
          </ac:picMkLst>
        </pc:picChg>
        <pc:picChg chg="add mod">
          <ac:chgData name="Javier Andres Luis Gonzalez" userId="9bfb70d5-126d-4793-8f2c-effcd62a7b5e" providerId="ADAL" clId="{9DA0EB5D-F42F-4794-95B4-9EC89EF253FE}" dt="2024-11-06T14:54:46.783" v="1199" actId="1076"/>
          <ac:picMkLst>
            <pc:docMk/>
            <pc:sldMk cId="831437732" sldId="334"/>
            <ac:picMk id="10" creationId="{60C1214C-CCA4-A42B-4EB1-ED148BC303F1}"/>
          </ac:picMkLst>
        </pc:picChg>
      </pc:sldChg>
      <pc:sldChg chg="addSp delSp modSp add mod">
        <pc:chgData name="Javier Andres Luis Gonzalez" userId="9bfb70d5-126d-4793-8f2c-effcd62a7b5e" providerId="ADAL" clId="{9DA0EB5D-F42F-4794-95B4-9EC89EF253FE}" dt="2024-11-06T14:53:55.780" v="1188" actId="120"/>
        <pc:sldMkLst>
          <pc:docMk/>
          <pc:sldMk cId="213746826" sldId="335"/>
        </pc:sldMkLst>
        <pc:spChg chg="mod">
          <ac:chgData name="Javier Andres Luis Gonzalez" userId="9bfb70d5-126d-4793-8f2c-effcd62a7b5e" providerId="ADAL" clId="{9DA0EB5D-F42F-4794-95B4-9EC89EF253FE}" dt="2024-11-01T18:22:47.483" v="569" actId="14100"/>
          <ac:spMkLst>
            <pc:docMk/>
            <pc:sldMk cId="213746826" sldId="335"/>
            <ac:spMk id="5" creationId="{8CA17C19-1744-D792-2A3D-5FB0C18DA0BB}"/>
          </ac:spMkLst>
        </pc:spChg>
        <pc:spChg chg="mod">
          <ac:chgData name="Javier Andres Luis Gonzalez" userId="9bfb70d5-126d-4793-8f2c-effcd62a7b5e" providerId="ADAL" clId="{9DA0EB5D-F42F-4794-95B4-9EC89EF253FE}" dt="2024-11-01T18:19:27.641" v="550" actId="1076"/>
          <ac:spMkLst>
            <pc:docMk/>
            <pc:sldMk cId="213746826" sldId="335"/>
            <ac:spMk id="6" creationId="{4562ED02-6113-5EDB-5D92-2F4ECC40B797}"/>
          </ac:spMkLst>
        </pc:spChg>
        <pc:spChg chg="mod">
          <ac:chgData name="Javier Andres Luis Gonzalez" userId="9bfb70d5-126d-4793-8f2c-effcd62a7b5e" providerId="ADAL" clId="{9DA0EB5D-F42F-4794-95B4-9EC89EF253FE}" dt="2024-11-06T14:53:55.780" v="1188" actId="120"/>
          <ac:spMkLst>
            <pc:docMk/>
            <pc:sldMk cId="213746826" sldId="335"/>
            <ac:spMk id="26" creationId="{D4A0A28E-DFBB-F3EA-EB82-7F25DC607BFF}"/>
          </ac:spMkLst>
        </pc:spChg>
        <pc:picChg chg="add mod">
          <ac:chgData name="Javier Andres Luis Gonzalez" userId="9bfb70d5-126d-4793-8f2c-effcd62a7b5e" providerId="ADAL" clId="{9DA0EB5D-F42F-4794-95B4-9EC89EF253FE}" dt="2024-11-01T18:20:21.920" v="554" actId="1076"/>
          <ac:picMkLst>
            <pc:docMk/>
            <pc:sldMk cId="213746826" sldId="335"/>
            <ac:picMk id="3" creationId="{918AF3C1-C4A1-4405-5E59-B74F0B1633D5}"/>
          </ac:picMkLst>
        </pc:picChg>
        <pc:picChg chg="del">
          <ac:chgData name="Javier Andres Luis Gonzalez" userId="9bfb70d5-126d-4793-8f2c-effcd62a7b5e" providerId="ADAL" clId="{9DA0EB5D-F42F-4794-95B4-9EC89EF253FE}" dt="2024-11-01T18:20:08.835" v="551" actId="478"/>
          <ac:picMkLst>
            <pc:docMk/>
            <pc:sldMk cId="213746826" sldId="335"/>
            <ac:picMk id="8" creationId="{D6120385-F6A3-4187-26D1-6206572BC92B}"/>
          </ac:picMkLst>
        </pc:picChg>
      </pc:sldChg>
      <pc:sldChg chg="addSp delSp modSp add mod">
        <pc:chgData name="Javier Andres Luis Gonzalez" userId="9bfb70d5-126d-4793-8f2c-effcd62a7b5e" providerId="ADAL" clId="{9DA0EB5D-F42F-4794-95B4-9EC89EF253FE}" dt="2024-11-06T14:53:06.884" v="1186" actId="1076"/>
        <pc:sldMkLst>
          <pc:docMk/>
          <pc:sldMk cId="1497959907" sldId="336"/>
        </pc:sldMkLst>
        <pc:spChg chg="add del mod">
          <ac:chgData name="Javier Andres Luis Gonzalez" userId="9bfb70d5-126d-4793-8f2c-effcd62a7b5e" providerId="ADAL" clId="{9DA0EB5D-F42F-4794-95B4-9EC89EF253FE}" dt="2024-11-01T20:07:02.979" v="587"/>
          <ac:spMkLst>
            <pc:docMk/>
            <pc:sldMk cId="1497959907" sldId="336"/>
            <ac:spMk id="2" creationId="{183CCC27-64AE-50B6-EE62-A9211B149A2F}"/>
          </ac:spMkLst>
        </pc:spChg>
        <pc:spChg chg="mod">
          <ac:chgData name="Javier Andres Luis Gonzalez" userId="9bfb70d5-126d-4793-8f2c-effcd62a7b5e" providerId="ADAL" clId="{9DA0EB5D-F42F-4794-95B4-9EC89EF253FE}" dt="2024-11-06T14:52:58.442" v="1183"/>
          <ac:spMkLst>
            <pc:docMk/>
            <pc:sldMk cId="1497959907" sldId="336"/>
            <ac:spMk id="5" creationId="{11F35673-B339-8437-58A4-FAEFCF61DAD0}"/>
          </ac:spMkLst>
        </pc:spChg>
        <pc:spChg chg="mod">
          <ac:chgData name="Javier Andres Luis Gonzalez" userId="9bfb70d5-126d-4793-8f2c-effcd62a7b5e" providerId="ADAL" clId="{9DA0EB5D-F42F-4794-95B4-9EC89EF253FE}" dt="2024-11-06T14:53:06.884" v="1186" actId="1076"/>
          <ac:spMkLst>
            <pc:docMk/>
            <pc:sldMk cId="1497959907" sldId="336"/>
            <ac:spMk id="6" creationId="{14EB4AB3-4299-E248-8305-E7D423EB3242}"/>
          </ac:spMkLst>
        </pc:spChg>
        <pc:spChg chg="mod">
          <ac:chgData name="Javier Andres Luis Gonzalez" userId="9bfb70d5-126d-4793-8f2c-effcd62a7b5e" providerId="ADAL" clId="{9DA0EB5D-F42F-4794-95B4-9EC89EF253FE}" dt="2024-11-06T14:52:53.823" v="1182" actId="120"/>
          <ac:spMkLst>
            <pc:docMk/>
            <pc:sldMk cId="1497959907" sldId="336"/>
            <ac:spMk id="26" creationId="{A8C62F61-FCDE-2D35-4526-AE67183DDF47}"/>
          </ac:spMkLst>
        </pc:spChg>
        <pc:picChg chg="add mod">
          <ac:chgData name="Javier Andres Luis Gonzalez" userId="9bfb70d5-126d-4793-8f2c-effcd62a7b5e" providerId="ADAL" clId="{9DA0EB5D-F42F-4794-95B4-9EC89EF253FE}" dt="2024-11-01T20:09:04.151" v="610" actId="1076"/>
          <ac:picMkLst>
            <pc:docMk/>
            <pc:sldMk cId="1497959907" sldId="336"/>
            <ac:picMk id="4" creationId="{C6B080C3-D842-CB7D-3219-490D58AC34C9}"/>
          </ac:picMkLst>
        </pc:picChg>
        <pc:picChg chg="del">
          <ac:chgData name="Javier Andres Luis Gonzalez" userId="9bfb70d5-126d-4793-8f2c-effcd62a7b5e" providerId="ADAL" clId="{9DA0EB5D-F42F-4794-95B4-9EC89EF253FE}" dt="2024-11-01T20:07:08.707" v="589" actId="478"/>
          <ac:picMkLst>
            <pc:docMk/>
            <pc:sldMk cId="1497959907" sldId="336"/>
            <ac:picMk id="8" creationId="{712A6367-98C8-E780-4DB8-1152CB982EB9}"/>
          </ac:picMkLst>
        </pc:picChg>
        <pc:picChg chg="add mod modCrop">
          <ac:chgData name="Javier Andres Luis Gonzalez" userId="9bfb70d5-126d-4793-8f2c-effcd62a7b5e" providerId="ADAL" clId="{9DA0EB5D-F42F-4794-95B4-9EC89EF253FE}" dt="2024-11-01T20:09:07.545" v="611" actId="1076"/>
          <ac:picMkLst>
            <pc:docMk/>
            <pc:sldMk cId="1497959907" sldId="336"/>
            <ac:picMk id="9" creationId="{ECD0B690-20B1-40C7-C8F9-DA385BBE29BA}"/>
          </ac:picMkLst>
        </pc:picChg>
      </pc:sldChg>
      <pc:sldChg chg="addSp delSp modSp add mod">
        <pc:chgData name="Javier Andres Luis Gonzalez" userId="9bfb70d5-126d-4793-8f2c-effcd62a7b5e" providerId="ADAL" clId="{9DA0EB5D-F42F-4794-95B4-9EC89EF253FE}" dt="2024-11-06T14:52:38.792" v="1181" actId="1076"/>
        <pc:sldMkLst>
          <pc:docMk/>
          <pc:sldMk cId="3845599729" sldId="337"/>
        </pc:sldMkLst>
        <pc:spChg chg="add del mod">
          <ac:chgData name="Javier Andres Luis Gonzalez" userId="9bfb70d5-126d-4793-8f2c-effcd62a7b5e" providerId="ADAL" clId="{9DA0EB5D-F42F-4794-95B4-9EC89EF253FE}" dt="2024-11-01T20:10:33.926" v="623"/>
          <ac:spMkLst>
            <pc:docMk/>
            <pc:sldMk cId="3845599729" sldId="337"/>
            <ac:spMk id="2" creationId="{CE870E4A-4729-A613-30CD-6E42DB3294AB}"/>
          </ac:spMkLst>
        </pc:spChg>
        <pc:spChg chg="mod">
          <ac:chgData name="Javier Andres Luis Gonzalez" userId="9bfb70d5-126d-4793-8f2c-effcd62a7b5e" providerId="ADAL" clId="{9DA0EB5D-F42F-4794-95B4-9EC89EF253FE}" dt="2024-11-06T14:52:26.223" v="1177" actId="14100"/>
          <ac:spMkLst>
            <pc:docMk/>
            <pc:sldMk cId="3845599729" sldId="337"/>
            <ac:spMk id="5" creationId="{25E8F301-521A-BE3C-63AF-12CCA84119FF}"/>
          </ac:spMkLst>
        </pc:spChg>
        <pc:spChg chg="mod">
          <ac:chgData name="Javier Andres Luis Gonzalez" userId="9bfb70d5-126d-4793-8f2c-effcd62a7b5e" providerId="ADAL" clId="{9DA0EB5D-F42F-4794-95B4-9EC89EF253FE}" dt="2024-11-06T14:52:38.792" v="1181" actId="1076"/>
          <ac:spMkLst>
            <pc:docMk/>
            <pc:sldMk cId="3845599729" sldId="337"/>
            <ac:spMk id="6" creationId="{0AB60B75-AC8C-2A5C-1A2B-934962BB6401}"/>
          </ac:spMkLst>
        </pc:spChg>
        <pc:spChg chg="mod">
          <ac:chgData name="Javier Andres Luis Gonzalez" userId="9bfb70d5-126d-4793-8f2c-effcd62a7b5e" providerId="ADAL" clId="{9DA0EB5D-F42F-4794-95B4-9EC89EF253FE}" dt="2024-11-06T14:52:16.704" v="1174" actId="120"/>
          <ac:spMkLst>
            <pc:docMk/>
            <pc:sldMk cId="3845599729" sldId="337"/>
            <ac:spMk id="26" creationId="{5272AC5A-5B94-F8DD-CEBB-94CED8A19F82}"/>
          </ac:spMkLst>
        </pc:spChg>
        <pc:picChg chg="add mod modCrop">
          <ac:chgData name="Javier Andres Luis Gonzalez" userId="9bfb70d5-126d-4793-8f2c-effcd62a7b5e" providerId="ADAL" clId="{9DA0EB5D-F42F-4794-95B4-9EC89EF253FE}" dt="2024-11-01T20:12:26.795" v="646" actId="1076"/>
          <ac:picMkLst>
            <pc:docMk/>
            <pc:sldMk cId="3845599729" sldId="337"/>
            <ac:picMk id="4" creationId="{47F6ED9F-DF31-96D5-8918-16810E66F5DC}"/>
          </ac:picMkLst>
        </pc:picChg>
        <pc:picChg chg="del">
          <ac:chgData name="Javier Andres Luis Gonzalez" userId="9bfb70d5-126d-4793-8f2c-effcd62a7b5e" providerId="ADAL" clId="{9DA0EB5D-F42F-4794-95B4-9EC89EF253FE}" dt="2024-11-01T20:07:11.195" v="590" actId="478"/>
          <ac:picMkLst>
            <pc:docMk/>
            <pc:sldMk cId="3845599729" sldId="337"/>
            <ac:picMk id="8" creationId="{808383D2-40D5-088B-A1DC-D4F9377E9792}"/>
          </ac:picMkLst>
        </pc:picChg>
        <pc:picChg chg="add mod">
          <ac:chgData name="Javier Andres Luis Gonzalez" userId="9bfb70d5-126d-4793-8f2c-effcd62a7b5e" providerId="ADAL" clId="{9DA0EB5D-F42F-4794-95B4-9EC89EF253FE}" dt="2024-11-01T20:12:33.244" v="648" actId="1076"/>
          <ac:picMkLst>
            <pc:docMk/>
            <pc:sldMk cId="3845599729" sldId="337"/>
            <ac:picMk id="9" creationId="{52FAC9AC-E6DF-F9F6-56E2-9BF58C421654}"/>
          </ac:picMkLst>
        </pc:picChg>
      </pc:sldChg>
      <pc:sldChg chg="addSp delSp modSp add mod">
        <pc:chgData name="Javier Andres Luis Gonzalez" userId="9bfb70d5-126d-4793-8f2c-effcd62a7b5e" providerId="ADAL" clId="{9DA0EB5D-F42F-4794-95B4-9EC89EF253FE}" dt="2024-11-06T14:52:08.307" v="1173" actId="1076"/>
        <pc:sldMkLst>
          <pc:docMk/>
          <pc:sldMk cId="2308588738" sldId="338"/>
        </pc:sldMkLst>
        <pc:spChg chg="add del mod">
          <ac:chgData name="Javier Andres Luis Gonzalez" userId="9bfb70d5-126d-4793-8f2c-effcd62a7b5e" providerId="ADAL" clId="{9DA0EB5D-F42F-4794-95B4-9EC89EF253FE}" dt="2024-11-01T20:57:31.166" v="677"/>
          <ac:spMkLst>
            <pc:docMk/>
            <pc:sldMk cId="2308588738" sldId="338"/>
            <ac:spMk id="2" creationId="{2868F54A-639F-7667-B9AA-2DEE9CA46508}"/>
          </ac:spMkLst>
        </pc:spChg>
        <pc:spChg chg="add del mod">
          <ac:chgData name="Javier Andres Luis Gonzalez" userId="9bfb70d5-126d-4793-8f2c-effcd62a7b5e" providerId="ADAL" clId="{9DA0EB5D-F42F-4794-95B4-9EC89EF253FE}" dt="2024-11-06T14:51:59.661" v="1170"/>
          <ac:spMkLst>
            <pc:docMk/>
            <pc:sldMk cId="2308588738" sldId="338"/>
            <ac:spMk id="5" creationId="{3D7C7B44-ACB5-001C-6CB3-12F3ADADD005}"/>
          </ac:spMkLst>
        </pc:spChg>
        <pc:spChg chg="mod">
          <ac:chgData name="Javier Andres Luis Gonzalez" userId="9bfb70d5-126d-4793-8f2c-effcd62a7b5e" providerId="ADAL" clId="{9DA0EB5D-F42F-4794-95B4-9EC89EF253FE}" dt="2024-11-06T14:52:08.307" v="1173" actId="1076"/>
          <ac:spMkLst>
            <pc:docMk/>
            <pc:sldMk cId="2308588738" sldId="338"/>
            <ac:spMk id="6" creationId="{C8D1914D-870E-1084-8A2F-A219B7B3E3CE}"/>
          </ac:spMkLst>
        </pc:spChg>
        <pc:spChg chg="mod">
          <ac:chgData name="Javier Andres Luis Gonzalez" userId="9bfb70d5-126d-4793-8f2c-effcd62a7b5e" providerId="ADAL" clId="{9DA0EB5D-F42F-4794-95B4-9EC89EF253FE}" dt="2024-11-06T14:51:54.116" v="1169" actId="120"/>
          <ac:spMkLst>
            <pc:docMk/>
            <pc:sldMk cId="2308588738" sldId="338"/>
            <ac:spMk id="26" creationId="{6CD417CF-4EA0-2384-AB03-0D78B74237C6}"/>
          </ac:spMkLst>
        </pc:spChg>
        <pc:picChg chg="add mod">
          <ac:chgData name="Javier Andres Luis Gonzalez" userId="9bfb70d5-126d-4793-8f2c-effcd62a7b5e" providerId="ADAL" clId="{9DA0EB5D-F42F-4794-95B4-9EC89EF253FE}" dt="2024-11-01T20:58:43.220" v="685" actId="14100"/>
          <ac:picMkLst>
            <pc:docMk/>
            <pc:sldMk cId="2308588738" sldId="338"/>
            <ac:picMk id="4" creationId="{C7982502-5CCD-209C-9F27-C9328F2CDD5B}"/>
          </ac:picMkLst>
        </pc:picChg>
        <pc:picChg chg="del">
          <ac:chgData name="Javier Andres Luis Gonzalez" userId="9bfb70d5-126d-4793-8f2c-effcd62a7b5e" providerId="ADAL" clId="{9DA0EB5D-F42F-4794-95B4-9EC89EF253FE}" dt="2024-11-01T20:07:14.026" v="591" actId="478"/>
          <ac:picMkLst>
            <pc:docMk/>
            <pc:sldMk cId="2308588738" sldId="338"/>
            <ac:picMk id="8" creationId="{6676F374-9235-85AA-1657-AF456AC775BB}"/>
          </ac:picMkLst>
        </pc:picChg>
        <pc:picChg chg="add mod">
          <ac:chgData name="Javier Andres Luis Gonzalez" userId="9bfb70d5-126d-4793-8f2c-effcd62a7b5e" providerId="ADAL" clId="{9DA0EB5D-F42F-4794-95B4-9EC89EF253FE}" dt="2024-11-01T20:58:39.630" v="684" actId="1076"/>
          <ac:picMkLst>
            <pc:docMk/>
            <pc:sldMk cId="2308588738" sldId="338"/>
            <ac:picMk id="9" creationId="{62F0D07C-B390-74EE-1B54-17DC24DCE321}"/>
          </ac:picMkLst>
        </pc:picChg>
      </pc:sldChg>
      <pc:sldChg chg="addSp delSp modSp add mod">
        <pc:chgData name="Javier Andres Luis Gonzalez" userId="9bfb70d5-126d-4793-8f2c-effcd62a7b5e" providerId="ADAL" clId="{9DA0EB5D-F42F-4794-95B4-9EC89EF253FE}" dt="2024-11-06T14:51:43.978" v="1168" actId="120"/>
        <pc:sldMkLst>
          <pc:docMk/>
          <pc:sldMk cId="3618939844" sldId="339"/>
        </pc:sldMkLst>
        <pc:spChg chg="add del mod">
          <ac:chgData name="Javier Andres Luis Gonzalez" userId="9bfb70d5-126d-4793-8f2c-effcd62a7b5e" providerId="ADAL" clId="{9DA0EB5D-F42F-4794-95B4-9EC89EF253FE}" dt="2024-11-01T21:00:42.594" v="702"/>
          <ac:spMkLst>
            <pc:docMk/>
            <pc:sldMk cId="3618939844" sldId="339"/>
            <ac:spMk id="2" creationId="{6413924D-25D2-DA97-AB57-09C9FB3B29EE}"/>
          </ac:spMkLst>
        </pc:spChg>
        <pc:spChg chg="mod">
          <ac:chgData name="Javier Andres Luis Gonzalez" userId="9bfb70d5-126d-4793-8f2c-effcd62a7b5e" providerId="ADAL" clId="{9DA0EB5D-F42F-4794-95B4-9EC89EF253FE}" dt="2024-11-06T14:51:36.247" v="1166" actId="14100"/>
          <ac:spMkLst>
            <pc:docMk/>
            <pc:sldMk cId="3618939844" sldId="339"/>
            <ac:spMk id="5" creationId="{3A371ACE-CFC2-88E6-8768-F92EA8D83B98}"/>
          </ac:spMkLst>
        </pc:spChg>
        <pc:spChg chg="mod">
          <ac:chgData name="Javier Andres Luis Gonzalez" userId="9bfb70d5-126d-4793-8f2c-effcd62a7b5e" providerId="ADAL" clId="{9DA0EB5D-F42F-4794-95B4-9EC89EF253FE}" dt="2024-11-06T14:51:40.104" v="1167" actId="1076"/>
          <ac:spMkLst>
            <pc:docMk/>
            <pc:sldMk cId="3618939844" sldId="339"/>
            <ac:spMk id="6" creationId="{E80BA0E0-5846-0662-26E4-9B7898918A78}"/>
          </ac:spMkLst>
        </pc:spChg>
        <pc:spChg chg="mod">
          <ac:chgData name="Javier Andres Luis Gonzalez" userId="9bfb70d5-126d-4793-8f2c-effcd62a7b5e" providerId="ADAL" clId="{9DA0EB5D-F42F-4794-95B4-9EC89EF253FE}" dt="2024-11-06T14:51:43.978" v="1168" actId="120"/>
          <ac:spMkLst>
            <pc:docMk/>
            <pc:sldMk cId="3618939844" sldId="339"/>
            <ac:spMk id="26" creationId="{7EB5A87F-469A-E120-5368-1E4DD6A937CB}"/>
          </ac:spMkLst>
        </pc:spChg>
        <pc:picChg chg="add mod">
          <ac:chgData name="Javier Andres Luis Gonzalez" userId="9bfb70d5-126d-4793-8f2c-effcd62a7b5e" providerId="ADAL" clId="{9DA0EB5D-F42F-4794-95B4-9EC89EF253FE}" dt="2024-11-01T21:03:23.502" v="729" actId="14100"/>
          <ac:picMkLst>
            <pc:docMk/>
            <pc:sldMk cId="3618939844" sldId="339"/>
            <ac:picMk id="4" creationId="{FCB48DF4-0BE4-B193-2642-6DE26A2C8CD5}"/>
          </ac:picMkLst>
        </pc:picChg>
        <pc:picChg chg="del">
          <ac:chgData name="Javier Andres Luis Gonzalez" userId="9bfb70d5-126d-4793-8f2c-effcd62a7b5e" providerId="ADAL" clId="{9DA0EB5D-F42F-4794-95B4-9EC89EF253FE}" dt="2024-11-01T20:07:17.135" v="592" actId="478"/>
          <ac:picMkLst>
            <pc:docMk/>
            <pc:sldMk cId="3618939844" sldId="339"/>
            <ac:picMk id="8" creationId="{AF2AB335-5982-5318-44FF-E6062896587C}"/>
          </ac:picMkLst>
        </pc:picChg>
        <pc:picChg chg="add mod">
          <ac:chgData name="Javier Andres Luis Gonzalez" userId="9bfb70d5-126d-4793-8f2c-effcd62a7b5e" providerId="ADAL" clId="{9DA0EB5D-F42F-4794-95B4-9EC89EF253FE}" dt="2024-11-01T21:02:44.647" v="725" actId="14100"/>
          <ac:picMkLst>
            <pc:docMk/>
            <pc:sldMk cId="3618939844" sldId="339"/>
            <ac:picMk id="9" creationId="{048139EC-D5C9-B821-3E90-BE91AD4EDF9D}"/>
          </ac:picMkLst>
        </pc:picChg>
        <pc:picChg chg="add mod">
          <ac:chgData name="Javier Andres Luis Gonzalez" userId="9bfb70d5-126d-4793-8f2c-effcd62a7b5e" providerId="ADAL" clId="{9DA0EB5D-F42F-4794-95B4-9EC89EF253FE}" dt="2024-11-01T21:03:27.452" v="730" actId="1076"/>
          <ac:picMkLst>
            <pc:docMk/>
            <pc:sldMk cId="3618939844" sldId="339"/>
            <ac:picMk id="11" creationId="{DB4AF70A-AB57-943F-3C29-16FB1B5DF866}"/>
          </ac:picMkLst>
        </pc:picChg>
      </pc:sldChg>
      <pc:sldChg chg="addSp delSp modSp add mod">
        <pc:chgData name="Javier Andres Luis Gonzalez" userId="9bfb70d5-126d-4793-8f2c-effcd62a7b5e" providerId="ADAL" clId="{9DA0EB5D-F42F-4794-95B4-9EC89EF253FE}" dt="2024-11-06T14:51:20.362" v="1164" actId="1076"/>
        <pc:sldMkLst>
          <pc:docMk/>
          <pc:sldMk cId="642872685" sldId="340"/>
        </pc:sldMkLst>
        <pc:spChg chg="add del mod">
          <ac:chgData name="Javier Andres Luis Gonzalez" userId="9bfb70d5-126d-4793-8f2c-effcd62a7b5e" providerId="ADAL" clId="{9DA0EB5D-F42F-4794-95B4-9EC89EF253FE}" dt="2024-11-01T21:05:11.818" v="739"/>
          <ac:spMkLst>
            <pc:docMk/>
            <pc:sldMk cId="642872685" sldId="340"/>
            <ac:spMk id="2" creationId="{89E0FD1A-15E3-F4EF-0B47-3923767BDFC8}"/>
          </ac:spMkLst>
        </pc:spChg>
        <pc:spChg chg="mod">
          <ac:chgData name="Javier Andres Luis Gonzalez" userId="9bfb70d5-126d-4793-8f2c-effcd62a7b5e" providerId="ADAL" clId="{9DA0EB5D-F42F-4794-95B4-9EC89EF253FE}" dt="2024-11-06T14:50:36.199" v="1153"/>
          <ac:spMkLst>
            <pc:docMk/>
            <pc:sldMk cId="642872685" sldId="340"/>
            <ac:spMk id="5" creationId="{F15A3FA1-FF1F-5772-A18B-941192CCEA1A}"/>
          </ac:spMkLst>
        </pc:spChg>
        <pc:spChg chg="mod">
          <ac:chgData name="Javier Andres Luis Gonzalez" userId="9bfb70d5-126d-4793-8f2c-effcd62a7b5e" providerId="ADAL" clId="{9DA0EB5D-F42F-4794-95B4-9EC89EF253FE}" dt="2024-11-06T14:51:20.362" v="1164" actId="1076"/>
          <ac:spMkLst>
            <pc:docMk/>
            <pc:sldMk cId="642872685" sldId="340"/>
            <ac:spMk id="6" creationId="{D45F0CB6-1D55-FFE9-3523-E1ED0307AC38}"/>
          </ac:spMkLst>
        </pc:spChg>
        <pc:spChg chg="mod">
          <ac:chgData name="Javier Andres Luis Gonzalez" userId="9bfb70d5-126d-4793-8f2c-effcd62a7b5e" providerId="ADAL" clId="{9DA0EB5D-F42F-4794-95B4-9EC89EF253FE}" dt="2024-11-06T14:50:20.739" v="1150" actId="120"/>
          <ac:spMkLst>
            <pc:docMk/>
            <pc:sldMk cId="642872685" sldId="340"/>
            <ac:spMk id="26" creationId="{0BEF955F-195B-FDC5-A437-6CB53C1C8C96}"/>
          </ac:spMkLst>
        </pc:spChg>
        <pc:picChg chg="add mod">
          <ac:chgData name="Javier Andres Luis Gonzalez" userId="9bfb70d5-126d-4793-8f2c-effcd62a7b5e" providerId="ADAL" clId="{9DA0EB5D-F42F-4794-95B4-9EC89EF253FE}" dt="2024-11-01T21:06:07.296" v="838" actId="1035"/>
          <ac:picMkLst>
            <pc:docMk/>
            <pc:sldMk cId="642872685" sldId="340"/>
            <ac:picMk id="4" creationId="{6C73AD24-E733-0F0F-040D-1BDFFEB02F4A}"/>
          </ac:picMkLst>
        </pc:picChg>
        <pc:picChg chg="del">
          <ac:chgData name="Javier Andres Luis Gonzalez" userId="9bfb70d5-126d-4793-8f2c-effcd62a7b5e" providerId="ADAL" clId="{9DA0EB5D-F42F-4794-95B4-9EC89EF253FE}" dt="2024-11-01T20:07:23.345" v="593" actId="478"/>
          <ac:picMkLst>
            <pc:docMk/>
            <pc:sldMk cId="642872685" sldId="340"/>
            <ac:picMk id="8" creationId="{169BB65E-4258-6E51-B809-2B133B09C083}"/>
          </ac:picMkLst>
        </pc:picChg>
        <pc:picChg chg="add mod">
          <ac:chgData name="Javier Andres Luis Gonzalez" userId="9bfb70d5-126d-4793-8f2c-effcd62a7b5e" providerId="ADAL" clId="{9DA0EB5D-F42F-4794-95B4-9EC89EF253FE}" dt="2024-11-01T21:06:42.740" v="847" actId="14100"/>
          <ac:picMkLst>
            <pc:docMk/>
            <pc:sldMk cId="642872685" sldId="340"/>
            <ac:picMk id="9" creationId="{474C34FC-E060-DC73-541C-3EF31A31AFBA}"/>
          </ac:picMkLst>
        </pc:picChg>
      </pc:sldChg>
      <pc:sldChg chg="addSp delSp modSp add mod">
        <pc:chgData name="Javier Andres Luis Gonzalez" userId="9bfb70d5-126d-4793-8f2c-effcd62a7b5e" providerId="ADAL" clId="{9DA0EB5D-F42F-4794-95B4-9EC89EF253FE}" dt="2024-11-06T14:51:04.530" v="1160" actId="1076"/>
        <pc:sldMkLst>
          <pc:docMk/>
          <pc:sldMk cId="3063576280" sldId="341"/>
        </pc:sldMkLst>
        <pc:spChg chg="add del mod">
          <ac:chgData name="Javier Andres Luis Gonzalez" userId="9bfb70d5-126d-4793-8f2c-effcd62a7b5e" providerId="ADAL" clId="{9DA0EB5D-F42F-4794-95B4-9EC89EF253FE}" dt="2024-11-01T21:08:20.926" v="867"/>
          <ac:spMkLst>
            <pc:docMk/>
            <pc:sldMk cId="3063576280" sldId="341"/>
            <ac:spMk id="3" creationId="{ACC6B992-5C7A-B7D2-490C-DB8425C45C19}"/>
          </ac:spMkLst>
        </pc:spChg>
        <pc:spChg chg="mod">
          <ac:chgData name="Javier Andres Luis Gonzalez" userId="9bfb70d5-126d-4793-8f2c-effcd62a7b5e" providerId="ADAL" clId="{9DA0EB5D-F42F-4794-95B4-9EC89EF253FE}" dt="2024-11-06T14:51:04.530" v="1160" actId="1076"/>
          <ac:spMkLst>
            <pc:docMk/>
            <pc:sldMk cId="3063576280" sldId="341"/>
            <ac:spMk id="5" creationId="{CE54D042-75BF-7D4C-59BD-C38B4BDE8C50}"/>
          </ac:spMkLst>
        </pc:spChg>
        <pc:spChg chg="mod">
          <ac:chgData name="Javier Andres Luis Gonzalez" userId="9bfb70d5-126d-4793-8f2c-effcd62a7b5e" providerId="ADAL" clId="{9DA0EB5D-F42F-4794-95B4-9EC89EF253FE}" dt="2024-11-06T14:50:59.709" v="1159" actId="1076"/>
          <ac:spMkLst>
            <pc:docMk/>
            <pc:sldMk cId="3063576280" sldId="341"/>
            <ac:spMk id="6" creationId="{C62B6AAE-053E-E279-B120-22A036532CA4}"/>
          </ac:spMkLst>
        </pc:spChg>
        <pc:spChg chg="mod">
          <ac:chgData name="Javier Andres Luis Gonzalez" userId="9bfb70d5-126d-4793-8f2c-effcd62a7b5e" providerId="ADAL" clId="{9DA0EB5D-F42F-4794-95B4-9EC89EF253FE}" dt="2024-11-06T14:49:53.105" v="1144" actId="120"/>
          <ac:spMkLst>
            <pc:docMk/>
            <pc:sldMk cId="3063576280" sldId="341"/>
            <ac:spMk id="26" creationId="{61EB88EC-8950-AD93-258C-6C5BEF6F4A0F}"/>
          </ac:spMkLst>
        </pc:spChg>
        <pc:picChg chg="add mod">
          <ac:chgData name="Javier Andres Luis Gonzalez" userId="9bfb70d5-126d-4793-8f2c-effcd62a7b5e" providerId="ADAL" clId="{9DA0EB5D-F42F-4794-95B4-9EC89EF253FE}" dt="2024-11-01T21:08:56.431" v="873" actId="14100"/>
          <ac:picMkLst>
            <pc:docMk/>
            <pc:sldMk cId="3063576280" sldId="341"/>
            <ac:picMk id="7" creationId="{A858EF83-D552-0CE4-E1D5-75BA6F2DECBE}"/>
          </ac:picMkLst>
        </pc:picChg>
        <pc:picChg chg="del">
          <ac:chgData name="Javier Andres Luis Gonzalez" userId="9bfb70d5-126d-4793-8f2c-effcd62a7b5e" providerId="ADAL" clId="{9DA0EB5D-F42F-4794-95B4-9EC89EF253FE}" dt="2024-11-01T21:07:17.183" v="853" actId="478"/>
          <ac:picMkLst>
            <pc:docMk/>
            <pc:sldMk cId="3063576280" sldId="341"/>
            <ac:picMk id="8" creationId="{4437CE27-BD14-8AD6-D838-E801CC09DBC8}"/>
          </ac:picMkLst>
        </pc:picChg>
      </pc:sldChg>
    </pc:docChg>
  </pc:docChgLst>
  <pc:docChgLst>
    <pc:chgData name="Javier Andres Luis Gonzalez" userId="9bfb70d5-126d-4793-8f2c-effcd62a7b5e" providerId="ADAL" clId="{F3F50C24-B04A-4FA0-B1E4-89B2B106AFB1}"/>
    <pc:docChg chg="undo redo custSel addSld delSld modSld sldOrd">
      <pc:chgData name="Javier Andres Luis Gonzalez" userId="9bfb70d5-126d-4793-8f2c-effcd62a7b5e" providerId="ADAL" clId="{F3F50C24-B04A-4FA0-B1E4-89B2B106AFB1}" dt="2024-10-17T17:29:42.853" v="2545" actId="207"/>
      <pc:docMkLst>
        <pc:docMk/>
      </pc:docMkLst>
      <pc:sldChg chg="modSp mod">
        <pc:chgData name="Javier Andres Luis Gonzalez" userId="9bfb70d5-126d-4793-8f2c-effcd62a7b5e" providerId="ADAL" clId="{F3F50C24-B04A-4FA0-B1E4-89B2B106AFB1}" dt="2024-10-17T17:27:34.632" v="2520" actId="207"/>
        <pc:sldMkLst>
          <pc:docMk/>
          <pc:sldMk cId="327181837" sldId="256"/>
        </pc:sldMkLst>
        <pc:spChg chg="mod">
          <ac:chgData name="Javier Andres Luis Gonzalez" userId="9bfb70d5-126d-4793-8f2c-effcd62a7b5e" providerId="ADAL" clId="{F3F50C24-B04A-4FA0-B1E4-89B2B106AFB1}" dt="2024-10-17T17:27:34.632" v="2520" actId="207"/>
          <ac:spMkLst>
            <pc:docMk/>
            <pc:sldMk cId="327181837" sldId="256"/>
            <ac:spMk id="4" creationId="{E58F4762-22EA-5CF3-03FB-F8CD12ED25D6}"/>
          </ac:spMkLst>
        </pc:spChg>
        <pc:spChg chg="mod">
          <ac:chgData name="Javier Andres Luis Gonzalez" userId="9bfb70d5-126d-4793-8f2c-effcd62a7b5e" providerId="ADAL" clId="{F3F50C24-B04A-4FA0-B1E4-89B2B106AFB1}" dt="2024-10-15T18:26:54.804" v="1866"/>
          <ac:spMkLst>
            <pc:docMk/>
            <pc:sldMk cId="327181837" sldId="256"/>
            <ac:spMk id="5" creationId="{4180DB93-635F-E1C6-2B6C-5C4BD4583BD6}"/>
          </ac:spMkLst>
        </pc:spChg>
      </pc:sldChg>
      <pc:sldChg chg="del">
        <pc:chgData name="Javier Andres Luis Gonzalez" userId="9bfb70d5-126d-4793-8f2c-effcd62a7b5e" providerId="ADAL" clId="{F3F50C24-B04A-4FA0-B1E4-89B2B106AFB1}" dt="2024-10-15T16:31:59.500" v="241" actId="47"/>
        <pc:sldMkLst>
          <pc:docMk/>
          <pc:sldMk cId="2339059276" sldId="259"/>
        </pc:sldMkLst>
      </pc:sldChg>
      <pc:sldChg chg="del">
        <pc:chgData name="Javier Andres Luis Gonzalez" userId="9bfb70d5-126d-4793-8f2c-effcd62a7b5e" providerId="ADAL" clId="{F3F50C24-B04A-4FA0-B1E4-89B2B106AFB1}" dt="2024-10-15T16:31:57.263" v="240" actId="47"/>
        <pc:sldMkLst>
          <pc:docMk/>
          <pc:sldMk cId="4164454658" sldId="260"/>
        </pc:sldMkLst>
      </pc:sldChg>
      <pc:sldChg chg="del">
        <pc:chgData name="Javier Andres Luis Gonzalez" userId="9bfb70d5-126d-4793-8f2c-effcd62a7b5e" providerId="ADAL" clId="{F3F50C24-B04A-4FA0-B1E4-89B2B106AFB1}" dt="2024-10-15T16:32:00.889" v="242" actId="47"/>
        <pc:sldMkLst>
          <pc:docMk/>
          <pc:sldMk cId="1280483835" sldId="261"/>
        </pc:sldMkLst>
      </pc:sldChg>
      <pc:sldChg chg="addSp modSp del ord">
        <pc:chgData name="Javier Andres Luis Gonzalez" userId="9bfb70d5-126d-4793-8f2c-effcd62a7b5e" providerId="ADAL" clId="{F3F50C24-B04A-4FA0-B1E4-89B2B106AFB1}" dt="2024-10-15T17:44:31.441" v="1150" actId="47"/>
        <pc:sldMkLst>
          <pc:docMk/>
          <pc:sldMk cId="332500307" sldId="262"/>
        </pc:sldMkLst>
        <pc:spChg chg="add mod">
          <ac:chgData name="Javier Andres Luis Gonzalez" userId="9bfb70d5-126d-4793-8f2c-effcd62a7b5e" providerId="ADAL" clId="{F3F50C24-B04A-4FA0-B1E4-89B2B106AFB1}" dt="2024-10-15T17:05:59.358" v="681"/>
          <ac:spMkLst>
            <pc:docMk/>
            <pc:sldMk cId="332500307" sldId="262"/>
            <ac:spMk id="4" creationId="{3F962CA7-0DC4-CE4B-3C2A-84971562A768}"/>
          </ac:spMkLst>
        </pc:spChg>
      </pc:sldChg>
      <pc:sldChg chg="addSp delSp modSp mod">
        <pc:chgData name="Javier Andres Luis Gonzalez" userId="9bfb70d5-126d-4793-8f2c-effcd62a7b5e" providerId="ADAL" clId="{F3F50C24-B04A-4FA0-B1E4-89B2B106AFB1}" dt="2024-10-17T17:27:38.613" v="2521" actId="207"/>
        <pc:sldMkLst>
          <pc:docMk/>
          <pc:sldMk cId="2289807237" sldId="263"/>
        </pc:sldMkLst>
        <pc:spChg chg="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3" creationId="{125855D4-62EB-E318-993B-73C72AA39B0F}"/>
          </ac:spMkLst>
        </pc:spChg>
        <pc:spChg chg="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4" creationId="{A69B5E0D-B1FF-CE2B-E12B-3BE5A527169A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5" creationId="{FB5B5BA1-33E9-CE50-6E1B-1A0106800E2C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6" creationId="{848DE52B-1BAE-88B8-0D00-45158A4A7D61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7" creationId="{A3C2F5A2-7160-901E-4E3F-54000BD74775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8" creationId="{D436F53F-EE49-9B0A-3AD0-E13A327D0C47}"/>
          </ac:spMkLst>
        </pc:spChg>
        <pc:spChg chg="mod">
          <ac:chgData name="Javier Andres Luis Gonzalez" userId="9bfb70d5-126d-4793-8f2c-effcd62a7b5e" providerId="ADAL" clId="{F3F50C24-B04A-4FA0-B1E4-89B2B106AFB1}" dt="2024-10-17T17:27:38.613" v="2521" actId="207"/>
          <ac:spMkLst>
            <pc:docMk/>
            <pc:sldMk cId="2289807237" sldId="263"/>
            <ac:spMk id="9" creationId="{57DF910D-5ACB-6EA9-F235-B5BFB4A38862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0" creationId="{5223373C-CA03-5DBC-2EE6-0D8D44E3611F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1" creationId="{5707264B-43D9-66F9-455F-0021D60E448C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2" creationId="{E5FD4E3D-4A28-E2FE-93A9-4CFE8BADBBAF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3" creationId="{2147E644-8798-D855-FAF7-6AAEF77EFFE4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4" creationId="{5248EBC5-FD9E-7357-CB22-F97653C80B46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5" creationId="{2B10BA22-609B-CCA4-7D2A-2C863CA6A6BA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6" creationId="{51988116-3026-1C2D-E55F-D952441212F5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7" creationId="{07F8906D-9691-4A07-3FAF-5CAFB7C30BDF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8" creationId="{FBD38E78-4931-2D08-FE7A-5D31B42C9FE7}"/>
          </ac:spMkLst>
        </pc:spChg>
        <pc:spChg chg="add mod">
          <ac:chgData name="Javier Andres Luis Gonzalez" userId="9bfb70d5-126d-4793-8f2c-effcd62a7b5e" providerId="ADAL" clId="{F3F50C24-B04A-4FA0-B1E4-89B2B106AFB1}" dt="2024-10-15T15:54:45.390" v="6"/>
          <ac:spMkLst>
            <pc:docMk/>
            <pc:sldMk cId="2289807237" sldId="263"/>
            <ac:spMk id="19" creationId="{2DCE8DB8-92DB-4D52-DF8E-106F620218FA}"/>
          </ac:spMkLst>
        </pc:spChg>
        <pc:spChg chg="mod">
          <ac:chgData name="Javier Andres Luis Gonzalez" userId="9bfb70d5-126d-4793-8f2c-effcd62a7b5e" providerId="ADAL" clId="{F3F50C24-B04A-4FA0-B1E4-89B2B106AFB1}" dt="2024-10-15T16:06:42.261" v="79" actId="207"/>
          <ac:spMkLst>
            <pc:docMk/>
            <pc:sldMk cId="2289807237" sldId="263"/>
            <ac:spMk id="21" creationId="{9B474ECA-6100-3791-9EF9-F28D3C45FA73}"/>
          </ac:spMkLst>
        </pc:spChg>
        <pc:spChg chg="mod">
          <ac:chgData name="Javier Andres Luis Gonzalez" userId="9bfb70d5-126d-4793-8f2c-effcd62a7b5e" providerId="ADAL" clId="{F3F50C24-B04A-4FA0-B1E4-89B2B106AFB1}" dt="2024-10-15T16:06:42.261" v="79" actId="207"/>
          <ac:spMkLst>
            <pc:docMk/>
            <pc:sldMk cId="2289807237" sldId="263"/>
            <ac:spMk id="22" creationId="{09813299-7A01-40F8-034F-B72E032FD671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3" creationId="{D8BE967A-CFD3-5821-5137-42717C34AAB8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4" creationId="{F47625E3-2A11-F815-8D45-444BD43B4486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5" creationId="{0B6B5484-68F7-F517-07CD-07F84F18F5BE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6" creationId="{20EB6BEF-7EAB-D213-88A8-E9BBB4E8A4C4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7" creationId="{B05312EF-6729-F0A1-C278-FD2AB28DF2F3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28" creationId="{47ABE05A-F7AC-DDAC-6B83-BD8D3C4FCFDF}"/>
          </ac:spMkLst>
        </pc:spChg>
        <pc:spChg chg="add del mod">
          <ac:chgData name="Javier Andres Luis Gonzalez" userId="9bfb70d5-126d-4793-8f2c-effcd62a7b5e" providerId="ADAL" clId="{F3F50C24-B04A-4FA0-B1E4-89B2B106AFB1}" dt="2024-10-15T16:03:09.073" v="57" actId="478"/>
          <ac:spMkLst>
            <pc:docMk/>
            <pc:sldMk cId="2289807237" sldId="263"/>
            <ac:spMk id="29" creationId="{EA01E66F-2E3A-ED37-1BB7-2E25C3574BAB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0" creationId="{470B8642-38C9-5A7F-9F2C-2EFD663E3BA9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1" creationId="{FE14092B-DD0D-0169-1188-6BB3A3847DE0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2" creationId="{A9F7A1C3-2721-A4B3-B71A-CE46B7CE6C6E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3" creationId="{233C644E-1BCF-F00D-C53D-2C6985717E37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4" creationId="{EA2C7D96-079D-DBCA-FB36-8266DCE3B430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5" creationId="{DAF6EAF5-7378-7A79-4448-D93468598284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36" creationId="{A48EDBDA-CB06-363C-7E83-9445BE35F753}"/>
          </ac:spMkLst>
        </pc:spChg>
        <pc:spChg chg="mod">
          <ac:chgData name="Javier Andres Luis Gonzalez" userId="9bfb70d5-126d-4793-8f2c-effcd62a7b5e" providerId="ADAL" clId="{F3F50C24-B04A-4FA0-B1E4-89B2B106AFB1}" dt="2024-10-15T16:00:05.664" v="33" actId="571"/>
          <ac:spMkLst>
            <pc:docMk/>
            <pc:sldMk cId="2289807237" sldId="263"/>
            <ac:spMk id="38" creationId="{A13BFEAF-758E-63C0-432D-748049637EEB}"/>
          </ac:spMkLst>
        </pc:spChg>
        <pc:spChg chg="mod">
          <ac:chgData name="Javier Andres Luis Gonzalez" userId="9bfb70d5-126d-4793-8f2c-effcd62a7b5e" providerId="ADAL" clId="{F3F50C24-B04A-4FA0-B1E4-89B2B106AFB1}" dt="2024-10-15T16:00:05.664" v="33" actId="571"/>
          <ac:spMkLst>
            <pc:docMk/>
            <pc:sldMk cId="2289807237" sldId="263"/>
            <ac:spMk id="39" creationId="{CC763113-83D6-F928-F99C-E6B885D1FB16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40" creationId="{516BF795-6585-0C9A-C181-61189FA3AF55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41" creationId="{B676E71F-5764-F787-A983-B01CB525389A}"/>
          </ac:spMkLst>
        </pc:spChg>
        <pc:spChg chg="add mod">
          <ac:chgData name="Javier Andres Luis Gonzalez" userId="9bfb70d5-126d-4793-8f2c-effcd62a7b5e" providerId="ADAL" clId="{F3F50C24-B04A-4FA0-B1E4-89B2B106AFB1}" dt="2024-10-15T18:47:52.180" v="2139" actId="1076"/>
          <ac:spMkLst>
            <pc:docMk/>
            <pc:sldMk cId="2289807237" sldId="263"/>
            <ac:spMk id="42" creationId="{38ED10DE-35A5-8F88-9011-D4509C482A04}"/>
          </ac:spMkLst>
        </pc:spChg>
        <pc:spChg chg="add mod">
          <ac:chgData name="Javier Andres Luis Gonzalez" userId="9bfb70d5-126d-4793-8f2c-effcd62a7b5e" providerId="ADAL" clId="{F3F50C24-B04A-4FA0-B1E4-89B2B106AFB1}" dt="2024-10-15T18:41:08.598" v="2083"/>
          <ac:spMkLst>
            <pc:docMk/>
            <pc:sldMk cId="2289807237" sldId="263"/>
            <ac:spMk id="43" creationId="{2F10DF74-862F-9AB9-872C-273B1E05161C}"/>
          </ac:spMkLst>
        </pc:spChg>
        <pc:spChg chg="add mod">
          <ac:chgData name="Javier Andres Luis Gonzalez" userId="9bfb70d5-126d-4793-8f2c-effcd62a7b5e" providerId="ADAL" clId="{F3F50C24-B04A-4FA0-B1E4-89B2B106AFB1}" dt="2024-10-15T18:41:08.598" v="2083"/>
          <ac:spMkLst>
            <pc:docMk/>
            <pc:sldMk cId="2289807237" sldId="263"/>
            <ac:spMk id="44" creationId="{76A98642-1240-93A0-12FE-27B0D213337A}"/>
          </ac:spMkLst>
        </pc:spChg>
        <pc:grpChg chg="add mod">
          <ac:chgData name="Javier Andres Luis Gonzalez" userId="9bfb70d5-126d-4793-8f2c-effcd62a7b5e" providerId="ADAL" clId="{F3F50C24-B04A-4FA0-B1E4-89B2B106AFB1}" dt="2024-10-15T15:54:45.390" v="6"/>
          <ac:grpSpMkLst>
            <pc:docMk/>
            <pc:sldMk cId="2289807237" sldId="263"/>
            <ac:grpSpMk id="2" creationId="{7C689825-537C-4125-4845-1D2E565F96A0}"/>
          </ac:grpSpMkLst>
        </pc:grpChg>
        <pc:grpChg chg="add del mod">
          <ac:chgData name="Javier Andres Luis Gonzalez" userId="9bfb70d5-126d-4793-8f2c-effcd62a7b5e" providerId="ADAL" clId="{F3F50C24-B04A-4FA0-B1E4-89B2B106AFB1}" dt="2024-10-15T18:42:34.087" v="2097" actId="478"/>
          <ac:grpSpMkLst>
            <pc:docMk/>
            <pc:sldMk cId="2289807237" sldId="263"/>
            <ac:grpSpMk id="20" creationId="{9BB3E5CE-CEC8-4546-C963-706A7D2763D8}"/>
          </ac:grpSpMkLst>
        </pc:grpChg>
        <pc:grpChg chg="add mod">
          <ac:chgData name="Javier Andres Luis Gonzalez" userId="9bfb70d5-126d-4793-8f2c-effcd62a7b5e" providerId="ADAL" clId="{F3F50C24-B04A-4FA0-B1E4-89B2B106AFB1}" dt="2024-10-15T16:00:05.664" v="33" actId="571"/>
          <ac:grpSpMkLst>
            <pc:docMk/>
            <pc:sldMk cId="2289807237" sldId="263"/>
            <ac:grpSpMk id="37" creationId="{E486A183-AC6D-4F72-9F3B-F82B1D47A8E5}"/>
          </ac:grpSpMkLst>
        </pc:grpChg>
      </pc:sldChg>
      <pc:sldChg chg="del">
        <pc:chgData name="Javier Andres Luis Gonzalez" userId="9bfb70d5-126d-4793-8f2c-effcd62a7b5e" providerId="ADAL" clId="{F3F50C24-B04A-4FA0-B1E4-89B2B106AFB1}" dt="2024-10-15T16:32:03.813" v="243" actId="47"/>
        <pc:sldMkLst>
          <pc:docMk/>
          <pc:sldMk cId="2712305225" sldId="264"/>
        </pc:sldMkLst>
      </pc:sldChg>
      <pc:sldChg chg="del">
        <pc:chgData name="Javier Andres Luis Gonzalez" userId="9bfb70d5-126d-4793-8f2c-effcd62a7b5e" providerId="ADAL" clId="{F3F50C24-B04A-4FA0-B1E4-89B2B106AFB1}" dt="2024-10-15T16:32:05.075" v="244" actId="47"/>
        <pc:sldMkLst>
          <pc:docMk/>
          <pc:sldMk cId="1631810769" sldId="265"/>
        </pc:sldMkLst>
      </pc:sldChg>
      <pc:sldChg chg="addSp delSp modSp mod ord">
        <pc:chgData name="Javier Andres Luis Gonzalez" userId="9bfb70d5-126d-4793-8f2c-effcd62a7b5e" providerId="ADAL" clId="{F3F50C24-B04A-4FA0-B1E4-89B2B106AFB1}" dt="2024-10-17T17:27:47.987" v="2523" actId="207"/>
        <pc:sldMkLst>
          <pc:docMk/>
          <pc:sldMk cId="3379730327" sldId="266"/>
        </pc:sldMkLst>
        <pc:spChg chg="del mod">
          <ac:chgData name="Javier Andres Luis Gonzalez" userId="9bfb70d5-126d-4793-8f2c-effcd62a7b5e" providerId="ADAL" clId="{F3F50C24-B04A-4FA0-B1E4-89B2B106AFB1}" dt="2024-10-15T16:33:32.841" v="256" actId="478"/>
          <ac:spMkLst>
            <pc:docMk/>
            <pc:sldMk cId="3379730327" sldId="266"/>
            <ac:spMk id="5" creationId="{016CF6D0-4314-118B-5BB2-472EB1606472}"/>
          </ac:spMkLst>
        </pc:spChg>
        <pc:spChg chg="del mod">
          <ac:chgData name="Javier Andres Luis Gonzalez" userId="9bfb70d5-126d-4793-8f2c-effcd62a7b5e" providerId="ADAL" clId="{F3F50C24-B04A-4FA0-B1E4-89B2B106AFB1}" dt="2024-10-15T16:33:25.295" v="253" actId="478"/>
          <ac:spMkLst>
            <pc:docMk/>
            <pc:sldMk cId="3379730327" sldId="266"/>
            <ac:spMk id="6" creationId="{51724AA3-5FB4-B881-9FFB-CEA6AE8799A2}"/>
          </ac:spMkLst>
        </pc:spChg>
        <pc:spChg chg="del">
          <ac:chgData name="Javier Andres Luis Gonzalez" userId="9bfb70d5-126d-4793-8f2c-effcd62a7b5e" providerId="ADAL" clId="{F3F50C24-B04A-4FA0-B1E4-89B2B106AFB1}" dt="2024-10-15T16:33:27.566" v="254" actId="478"/>
          <ac:spMkLst>
            <pc:docMk/>
            <pc:sldMk cId="3379730327" sldId="266"/>
            <ac:spMk id="7" creationId="{6F828F51-0ECA-E678-BE50-FE2BF249A40D}"/>
          </ac:spMkLst>
        </pc:spChg>
        <pc:spChg chg="del">
          <ac:chgData name="Javier Andres Luis Gonzalez" userId="9bfb70d5-126d-4793-8f2c-effcd62a7b5e" providerId="ADAL" clId="{F3F50C24-B04A-4FA0-B1E4-89B2B106AFB1}" dt="2024-10-15T16:33:21.885" v="251" actId="478"/>
          <ac:spMkLst>
            <pc:docMk/>
            <pc:sldMk cId="3379730327" sldId="266"/>
            <ac:spMk id="8" creationId="{1B730A66-9CFC-6D2A-F4EC-D4B4E29F170C}"/>
          </ac:spMkLst>
        </pc:spChg>
        <pc:spChg chg="mod">
          <ac:chgData name="Javier Andres Luis Gonzalez" userId="9bfb70d5-126d-4793-8f2c-effcd62a7b5e" providerId="ADAL" clId="{F3F50C24-B04A-4FA0-B1E4-89B2B106AFB1}" dt="2024-10-15T16:55:45.655" v="509"/>
          <ac:spMkLst>
            <pc:docMk/>
            <pc:sldMk cId="3379730327" sldId="266"/>
            <ac:spMk id="10" creationId="{0396FA56-B824-38C6-075A-A870655F6399}"/>
          </ac:spMkLst>
        </pc:spChg>
        <pc:spChg chg="mod">
          <ac:chgData name="Javier Andres Luis Gonzalez" userId="9bfb70d5-126d-4793-8f2c-effcd62a7b5e" providerId="ADAL" clId="{F3F50C24-B04A-4FA0-B1E4-89B2B106AFB1}" dt="2024-10-15T16:55:45.655" v="509"/>
          <ac:spMkLst>
            <pc:docMk/>
            <pc:sldMk cId="3379730327" sldId="266"/>
            <ac:spMk id="11" creationId="{2500C0FB-4641-526D-DDF1-F6B2C804D9F0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2" creationId="{19B8F466-C32E-6DA1-D347-B1BAFA147D4C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3" creationId="{1472F243-CE97-A4C3-9653-58B5584204DB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4" creationId="{38CFFD97-BE2E-52D8-E523-07356CA3FBE6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5" creationId="{6DC6033E-701A-04D3-3DE1-E7B1321C9A65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6" creationId="{57915873-9F4A-ACE8-5D90-C213052D41F0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17" creationId="{8A65ECDA-68C3-D93C-7F0A-6451AD034F89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18" creationId="{7D485899-3648-8B4E-8F0F-2D3B330B9751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19" creationId="{EA7B640B-5D80-EAFA-9249-18C81F9D9CAD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0" creationId="{16A87CEA-EFE3-EF4C-99B5-27D0660554D9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1" creationId="{F28939EE-D7FD-59E1-AD3B-89EF58A06325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2" creationId="{8A9713E1-80C8-DFFE-812B-9DA525ECEF80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3" creationId="{EC782AC9-A925-2982-5076-709102EF4467}"/>
          </ac:spMkLst>
        </pc:spChg>
        <pc:spChg chg="add mod">
          <ac:chgData name="Javier Andres Luis Gonzalez" userId="9bfb70d5-126d-4793-8f2c-effcd62a7b5e" providerId="ADAL" clId="{F3F50C24-B04A-4FA0-B1E4-89B2B106AFB1}" dt="2024-10-15T18:27:19.562" v="1868" actId="14100"/>
          <ac:spMkLst>
            <pc:docMk/>
            <pc:sldMk cId="3379730327" sldId="266"/>
            <ac:spMk id="24" creationId="{D5849202-BDC7-1740-D983-843ED50343E0}"/>
          </ac:spMkLst>
        </pc:spChg>
        <pc:spChg chg="add del mod">
          <ac:chgData name="Javier Andres Luis Gonzalez" userId="9bfb70d5-126d-4793-8f2c-effcd62a7b5e" providerId="ADAL" clId="{F3F50C24-B04A-4FA0-B1E4-89B2B106AFB1}" dt="2024-10-15T17:01:13.349" v="556" actId="478"/>
          <ac:spMkLst>
            <pc:docMk/>
            <pc:sldMk cId="3379730327" sldId="266"/>
            <ac:spMk id="25" creationId="{862BF8FC-3761-1BAA-4C4D-76D45279A7A5}"/>
          </ac:spMkLst>
        </pc:spChg>
        <pc:spChg chg="add mod">
          <ac:chgData name="Javier Andres Luis Gonzalez" userId="9bfb70d5-126d-4793-8f2c-effcd62a7b5e" providerId="ADAL" clId="{F3F50C24-B04A-4FA0-B1E4-89B2B106AFB1}" dt="2024-10-17T17:27:47.987" v="2523" actId="207"/>
          <ac:spMkLst>
            <pc:docMk/>
            <pc:sldMk cId="3379730327" sldId="266"/>
            <ac:spMk id="26" creationId="{118F6637-4CC5-2A01-FA35-66D879194BAB}"/>
          </ac:spMkLst>
        </pc:spChg>
        <pc:spChg chg="add mod">
          <ac:chgData name="Javier Andres Luis Gonzalez" userId="9bfb70d5-126d-4793-8f2c-effcd62a7b5e" providerId="ADAL" clId="{F3F50C24-B04A-4FA0-B1E4-89B2B106AFB1}" dt="2024-10-15T17:05:15.858" v="680" actId="1076"/>
          <ac:spMkLst>
            <pc:docMk/>
            <pc:sldMk cId="3379730327" sldId="266"/>
            <ac:spMk id="30" creationId="{E443AF01-7DC8-FF0A-B0F9-952C4B99A3B2}"/>
          </ac:spMkLst>
        </pc:spChg>
        <pc:grpChg chg="del">
          <ac:chgData name="Javier Andres Luis Gonzalez" userId="9bfb70d5-126d-4793-8f2c-effcd62a7b5e" providerId="ADAL" clId="{F3F50C24-B04A-4FA0-B1E4-89B2B106AFB1}" dt="2024-10-15T16:33:34.657" v="257" actId="478"/>
          <ac:grpSpMkLst>
            <pc:docMk/>
            <pc:sldMk cId="3379730327" sldId="266"/>
            <ac:grpSpMk id="2" creationId="{3E6DC5D8-9B96-3B65-A4E2-282CBBE5DE49}"/>
          </ac:grpSpMkLst>
        </pc:grpChg>
        <pc:grpChg chg="add del mod">
          <ac:chgData name="Javier Andres Luis Gonzalez" userId="9bfb70d5-126d-4793-8f2c-effcd62a7b5e" providerId="ADAL" clId="{F3F50C24-B04A-4FA0-B1E4-89B2B106AFB1}" dt="2024-10-15T17:00:02.743" v="552" actId="478"/>
          <ac:grpSpMkLst>
            <pc:docMk/>
            <pc:sldMk cId="3379730327" sldId="266"/>
            <ac:grpSpMk id="9" creationId="{D6C5E83E-07E6-602C-8A3F-DEC9B4E2FF8F}"/>
          </ac:grpSpMkLst>
        </pc:grpChg>
        <pc:picChg chg="add del">
          <ac:chgData name="Javier Andres Luis Gonzalez" userId="9bfb70d5-126d-4793-8f2c-effcd62a7b5e" providerId="ADAL" clId="{F3F50C24-B04A-4FA0-B1E4-89B2B106AFB1}" dt="2024-10-15T17:01:38.936" v="566" actId="22"/>
          <ac:picMkLst>
            <pc:docMk/>
            <pc:sldMk cId="3379730327" sldId="266"/>
            <ac:picMk id="28" creationId="{3B4E7C94-1C01-C531-F7F6-E76515D0D63C}"/>
          </ac:picMkLst>
        </pc:picChg>
      </pc:sldChg>
      <pc:sldChg chg="del ord">
        <pc:chgData name="Javier Andres Luis Gonzalez" userId="9bfb70d5-126d-4793-8f2c-effcd62a7b5e" providerId="ADAL" clId="{F3F50C24-B04A-4FA0-B1E4-89B2B106AFB1}" dt="2024-10-15T18:26:03.160" v="1857" actId="47"/>
        <pc:sldMkLst>
          <pc:docMk/>
          <pc:sldMk cId="786460130" sldId="267"/>
        </pc:sldMkLst>
      </pc:sldChg>
      <pc:sldChg chg="del">
        <pc:chgData name="Javier Andres Luis Gonzalez" userId="9bfb70d5-126d-4793-8f2c-effcd62a7b5e" providerId="ADAL" clId="{F3F50C24-B04A-4FA0-B1E4-89B2B106AFB1}" dt="2024-10-15T16:32:10.835" v="245" actId="47"/>
        <pc:sldMkLst>
          <pc:docMk/>
          <pc:sldMk cId="3487634999" sldId="268"/>
        </pc:sldMkLst>
      </pc:sldChg>
      <pc:sldChg chg="del">
        <pc:chgData name="Javier Andres Luis Gonzalez" userId="9bfb70d5-126d-4793-8f2c-effcd62a7b5e" providerId="ADAL" clId="{F3F50C24-B04A-4FA0-B1E4-89B2B106AFB1}" dt="2024-10-15T16:32:12.860" v="246" actId="47"/>
        <pc:sldMkLst>
          <pc:docMk/>
          <pc:sldMk cId="1686028437" sldId="269"/>
        </pc:sldMkLst>
      </pc:sldChg>
      <pc:sldChg chg="del ord">
        <pc:chgData name="Javier Andres Luis Gonzalez" userId="9bfb70d5-126d-4793-8f2c-effcd62a7b5e" providerId="ADAL" clId="{F3F50C24-B04A-4FA0-B1E4-89B2B106AFB1}" dt="2024-10-15T18:26:05.230" v="1858" actId="47"/>
        <pc:sldMkLst>
          <pc:docMk/>
          <pc:sldMk cId="3161569350" sldId="270"/>
        </pc:sldMkLst>
      </pc:sldChg>
      <pc:sldChg chg="del ord">
        <pc:chgData name="Javier Andres Luis Gonzalez" userId="9bfb70d5-126d-4793-8f2c-effcd62a7b5e" providerId="ADAL" clId="{F3F50C24-B04A-4FA0-B1E4-89B2B106AFB1}" dt="2024-10-15T18:26:10.016" v="1859" actId="47"/>
        <pc:sldMkLst>
          <pc:docMk/>
          <pc:sldMk cId="1926650650" sldId="271"/>
        </pc:sldMkLst>
      </pc:sldChg>
      <pc:sldChg chg="del">
        <pc:chgData name="Javier Andres Luis Gonzalez" userId="9bfb70d5-126d-4793-8f2c-effcd62a7b5e" providerId="ADAL" clId="{F3F50C24-B04A-4FA0-B1E4-89B2B106AFB1}" dt="2024-10-15T16:32:18.878" v="247" actId="47"/>
        <pc:sldMkLst>
          <pc:docMk/>
          <pc:sldMk cId="3756404600" sldId="272"/>
        </pc:sldMkLst>
      </pc:sldChg>
      <pc:sldChg chg="del">
        <pc:chgData name="Javier Andres Luis Gonzalez" userId="9bfb70d5-126d-4793-8f2c-effcd62a7b5e" providerId="ADAL" clId="{F3F50C24-B04A-4FA0-B1E4-89B2B106AFB1}" dt="2024-10-15T16:32:20.979" v="248" actId="47"/>
        <pc:sldMkLst>
          <pc:docMk/>
          <pc:sldMk cId="703120879" sldId="273"/>
        </pc:sldMkLst>
      </pc:sldChg>
      <pc:sldChg chg="addSp delSp modSp mod ord">
        <pc:chgData name="Javier Andres Luis Gonzalez" userId="9bfb70d5-126d-4793-8f2c-effcd62a7b5e" providerId="ADAL" clId="{F3F50C24-B04A-4FA0-B1E4-89B2B106AFB1}" dt="2024-10-17T17:27:43.870" v="2522" actId="207"/>
        <pc:sldMkLst>
          <pc:docMk/>
          <pc:sldMk cId="1366992150" sldId="274"/>
        </pc:sldMkLst>
        <pc:spChg chg="add del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2" creationId="{AE3CA28D-1B5C-11E8-6610-A43E0D2083E7}"/>
          </ac:spMkLst>
        </pc:spChg>
        <pc:spChg chg="add del mod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3" creationId="{A17489FA-ACE5-6ACC-E5D9-7F9C2AC939FB}"/>
          </ac:spMkLst>
        </pc:spChg>
        <pc:spChg chg="del">
          <ac:chgData name="Javier Andres Luis Gonzalez" userId="9bfb70d5-126d-4793-8f2c-effcd62a7b5e" providerId="ADAL" clId="{F3F50C24-B04A-4FA0-B1E4-89B2B106AFB1}" dt="2024-10-15T16:10:25.831" v="86" actId="478"/>
          <ac:spMkLst>
            <pc:docMk/>
            <pc:sldMk cId="1366992150" sldId="274"/>
            <ac:spMk id="4" creationId="{C6CA54FE-80A9-B80A-0520-EE2DB1EBF785}"/>
          </ac:spMkLst>
        </pc:spChg>
        <pc:spChg chg="add del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5" creationId="{8C628ED9-CA1C-8728-018D-9A447F8A7976}"/>
          </ac:spMkLst>
        </pc:spChg>
        <pc:spChg chg="add del">
          <ac:chgData name="Javier Andres Luis Gonzalez" userId="9bfb70d5-126d-4793-8f2c-effcd62a7b5e" providerId="ADAL" clId="{F3F50C24-B04A-4FA0-B1E4-89B2B106AFB1}" dt="2024-10-15T16:17:07.769" v="115" actId="478"/>
          <ac:spMkLst>
            <pc:docMk/>
            <pc:sldMk cId="1366992150" sldId="274"/>
            <ac:spMk id="6" creationId="{E6145F08-54B9-92EE-7145-EF0311A0C540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8" creationId="{CBE78368-1273-C3AC-9179-C587C9D73A26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9" creationId="{CF6909FD-E016-935D-E4C6-686DA70A7F0D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1" creationId="{B1F1099F-17B9-C895-FA2B-1C55419D9A34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2" creationId="{CEBC9659-02CB-2932-7C36-072285FE1036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4" creationId="{11214E89-093B-1C40-8020-9EAA13A0D6C8}"/>
          </ac:spMkLst>
        </pc:spChg>
        <pc:spChg chg="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5" creationId="{F000A046-36B9-8E65-3AAC-534C058315E8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6" creationId="{7A0E4858-37FD-37DF-313F-8029D833BE89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7" creationId="{8B087B8A-5827-0D93-1045-573DB8C3AC50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8" creationId="{B3646FF9-EB49-D8CD-676A-9FE1490BDE39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19" creationId="{8782C087-3777-64DC-AAAD-B733E9C4340F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20" creationId="{539BA452-8B78-0754-0825-1771DB5FC783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21" creationId="{191CAEF9-C475-3826-E116-E3D8A7861E40}"/>
          </ac:spMkLst>
        </pc:spChg>
        <pc:spChg chg="add mod">
          <ac:chgData name="Javier Andres Luis Gonzalez" userId="9bfb70d5-126d-4793-8f2c-effcd62a7b5e" providerId="ADAL" clId="{F3F50C24-B04A-4FA0-B1E4-89B2B106AFB1}" dt="2024-10-15T16:11:01.728" v="89"/>
          <ac:spMkLst>
            <pc:docMk/>
            <pc:sldMk cId="1366992150" sldId="274"/>
            <ac:spMk id="22" creationId="{7A6658DF-C57B-4E2D-51B9-48BB7B52007F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5" creationId="{2F5F4998-7804-536A-BC0C-9C329979495B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6" creationId="{44FF2AA4-2D9A-F7E8-859C-53FC51E58A2D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8" creationId="{2AA4720C-B24F-40BA-8569-328D2DE58214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29" creationId="{0BF85349-1CC0-A21C-9BBB-DCED28E0B6A3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1" creationId="{6706D1AD-82B6-A757-B874-841C00C83F3E}"/>
          </ac:spMkLst>
        </pc:spChg>
        <pc:spChg chg="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2" creationId="{FAFD1739-C624-B9CB-563C-DCF47E79D68B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3" creationId="{39F1BDCA-9CDA-FBF0-9B7C-91AAAF0F7596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4" creationId="{409FA86F-F713-59F8-0A24-DF05ED14F1E8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5" creationId="{1C78D9D1-5F4D-4901-F4D8-D989999AE9BA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6" creationId="{9E8FBFA2-F6EA-174C-328F-A5D78B45C02C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7" creationId="{043DCAE1-14AA-B81B-547C-9182C0156D7F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8" creationId="{5A51188C-90F4-FC26-F902-C259081B4041}"/>
          </ac:spMkLst>
        </pc:spChg>
        <pc:spChg chg="add mod">
          <ac:chgData name="Javier Andres Luis Gonzalez" userId="9bfb70d5-126d-4793-8f2c-effcd62a7b5e" providerId="ADAL" clId="{F3F50C24-B04A-4FA0-B1E4-89B2B106AFB1}" dt="2024-10-15T16:11:35.142" v="97"/>
          <ac:spMkLst>
            <pc:docMk/>
            <pc:sldMk cId="1366992150" sldId="274"/>
            <ac:spMk id="39" creationId="{28DD2AFB-8362-1A0E-13BB-AEEC636C0A57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1" creationId="{C439638D-8A27-0D2D-E928-27B318930B6B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2" creationId="{548EB4D1-F5E7-3777-D18D-034ACA025454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4" creationId="{F0304BE3-7A18-F817-ADFA-99BDBCAFA359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5" creationId="{3E205F69-DAE3-8980-B52C-25D21EBEDB92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7" creationId="{62350955-6EE3-83E8-CEBA-F47C0EF9D74D}"/>
          </ac:spMkLst>
        </pc:spChg>
        <pc:spChg chg="mod">
          <ac:chgData name="Javier Andres Luis Gonzalez" userId="9bfb70d5-126d-4793-8f2c-effcd62a7b5e" providerId="ADAL" clId="{F3F50C24-B04A-4FA0-B1E4-89B2B106AFB1}" dt="2024-10-15T16:11:48.670" v="98"/>
          <ac:spMkLst>
            <pc:docMk/>
            <pc:sldMk cId="1366992150" sldId="274"/>
            <ac:spMk id="48" creationId="{D73289C1-CD10-89A1-8CE9-F3859059C44D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49" creationId="{C050ECFD-A74C-4C8E-2CBC-1722C86BDD9C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0" creationId="{1C7E57FF-E581-AFFB-28AC-C4E80C01A6C9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1" creationId="{D4E33EE7-8B09-4BC8-5E7A-C993AD5060F9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2" creationId="{5D8A47A7-6B47-2B7D-DDC9-83C8C6ADB8AF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3" creationId="{40A4CFCB-9B84-C3D8-63A2-F33D60969191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4" creationId="{F550A195-03F1-C78F-25E9-E24495293646}"/>
          </ac:spMkLst>
        </pc:spChg>
        <pc:spChg chg="add mod">
          <ac:chgData name="Javier Andres Luis Gonzalez" userId="9bfb70d5-126d-4793-8f2c-effcd62a7b5e" providerId="ADAL" clId="{F3F50C24-B04A-4FA0-B1E4-89B2B106AFB1}" dt="2024-10-15T16:13:17.012" v="110" actId="14100"/>
          <ac:spMkLst>
            <pc:docMk/>
            <pc:sldMk cId="1366992150" sldId="274"/>
            <ac:spMk id="55" creationId="{4FDEE79D-43AA-5A13-DE2F-9640B60418B6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57" creationId="{437E017F-C442-A88B-4C70-C041B055D245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58" creationId="{8DAE7312-B88B-08F0-A571-004673359BAA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0" creationId="{B5464D56-2C71-D0E4-61F6-8B55EDF389F7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1" creationId="{BFACADF5-2CB5-0DB7-FF20-955DCFD780D3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3" creationId="{0B6FC99B-5C48-60F2-3779-BDBFB4FA4D5A}"/>
          </ac:spMkLst>
        </pc:spChg>
        <pc:spChg chg="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4" creationId="{56E9CC58-6F93-85C5-6179-E7ADC9F1988E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5" creationId="{62C064EE-6316-D4D9-56A4-D655C1263C0A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6" creationId="{9A44959F-9770-8D31-E355-602F81094DF8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7" creationId="{1F776B6D-B22F-786E-5DD9-167EA3D44AA9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8" creationId="{D92E8A5B-5F78-FAED-1071-FE66A33CAE8A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69" creationId="{5F8F30DD-535E-7AE8-BE78-EA5F0BC0FA1D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70" creationId="{7FA22012-476B-3FCE-4E0D-293629059A08}"/>
          </ac:spMkLst>
        </pc:spChg>
        <pc:spChg chg="add mod">
          <ac:chgData name="Javier Andres Luis Gonzalez" userId="9bfb70d5-126d-4793-8f2c-effcd62a7b5e" providerId="ADAL" clId="{F3F50C24-B04A-4FA0-B1E4-89B2B106AFB1}" dt="2024-10-15T16:13:24.531" v="111"/>
          <ac:spMkLst>
            <pc:docMk/>
            <pc:sldMk cId="1366992150" sldId="274"/>
            <ac:spMk id="71" creationId="{190DFA86-AD5B-5AFF-BBCC-C6E49D34BCAA}"/>
          </ac:spMkLst>
        </pc:spChg>
        <pc:spChg chg="add mod">
          <ac:chgData name="Javier Andres Luis Gonzalez" userId="9bfb70d5-126d-4793-8f2c-effcd62a7b5e" providerId="ADAL" clId="{F3F50C24-B04A-4FA0-B1E4-89B2B106AFB1}" dt="2024-10-15T16:13:30.025" v="112"/>
          <ac:spMkLst>
            <pc:docMk/>
            <pc:sldMk cId="1366992150" sldId="274"/>
            <ac:spMk id="72" creationId="{4CE12A7D-E0F7-98A0-AD1A-732DD4F6C0F8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77" creationId="{085D801D-1984-C95E-47FF-58EADA6DAC8B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78" creationId="{1155B6D7-201B-9EE3-0181-508310B8BEF0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0" creationId="{2A7EB2D8-1953-E918-7511-3FC02C2961D6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1" creationId="{5FB6EEBC-8B4C-CD64-8AE8-E92938402684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3" creationId="{C9F42C8C-7E4B-334D-40A1-34E528C31CA2}"/>
          </ac:spMkLst>
        </pc:spChg>
        <pc:spChg chg="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4" creationId="{836FBBD4-22EE-C0DF-2E08-920516644E63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5" creationId="{99BFA478-40CF-4707-DB17-9535368BA930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6" creationId="{22E7600C-6D68-57E7-3D7B-DC2469C4FCA4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7" creationId="{A8F20B71-D635-0711-D37D-A3B9340626F2}"/>
          </ac:spMkLst>
        </pc:spChg>
        <pc:spChg chg="add mod">
          <ac:chgData name="Javier Andres Luis Gonzalez" userId="9bfb70d5-126d-4793-8f2c-effcd62a7b5e" providerId="ADAL" clId="{F3F50C24-B04A-4FA0-B1E4-89B2B106AFB1}" dt="2024-10-15T16:18:01.963" v="118"/>
          <ac:spMkLst>
            <pc:docMk/>
            <pc:sldMk cId="1366992150" sldId="274"/>
            <ac:spMk id="88" creationId="{FA043A8E-5B93-8D25-99BB-9FFAFCD1D22A}"/>
          </ac:spMkLst>
        </pc:spChg>
        <pc:spChg chg="del mod topLvl">
          <ac:chgData name="Javier Andres Luis Gonzalez" userId="9bfb70d5-126d-4793-8f2c-effcd62a7b5e" providerId="ADAL" clId="{F3F50C24-B04A-4FA0-B1E4-89B2B106AFB1}" dt="2024-10-15T16:36:58.625" v="290" actId="478"/>
          <ac:spMkLst>
            <pc:docMk/>
            <pc:sldMk cId="1366992150" sldId="274"/>
            <ac:spMk id="90" creationId="{9BE72B41-D250-9B30-91C5-1D09C80D17CA}"/>
          </ac:spMkLst>
        </pc:spChg>
        <pc:spChg chg="add del mod topLvl">
          <ac:chgData name="Javier Andres Luis Gonzalez" userId="9bfb70d5-126d-4793-8f2c-effcd62a7b5e" providerId="ADAL" clId="{F3F50C24-B04A-4FA0-B1E4-89B2B106AFB1}" dt="2024-10-15T16:45:34.312" v="391" actId="478"/>
          <ac:spMkLst>
            <pc:docMk/>
            <pc:sldMk cId="1366992150" sldId="274"/>
            <ac:spMk id="91" creationId="{E8DE8C8E-B447-32D1-6440-7E26FE3EAC14}"/>
          </ac:spMkLst>
        </pc:spChg>
        <pc:spChg chg="del mod topLvl">
          <ac:chgData name="Javier Andres Luis Gonzalez" userId="9bfb70d5-126d-4793-8f2c-effcd62a7b5e" providerId="ADAL" clId="{F3F50C24-B04A-4FA0-B1E4-89B2B106AFB1}" dt="2024-10-15T16:35:58.591" v="273" actId="478"/>
          <ac:spMkLst>
            <pc:docMk/>
            <pc:sldMk cId="1366992150" sldId="274"/>
            <ac:spMk id="93" creationId="{994BE5A2-0CD4-CD5A-307A-EF1B6957B7FD}"/>
          </ac:spMkLst>
        </pc:spChg>
        <pc:spChg chg="add del mod topLvl">
          <ac:chgData name="Javier Andres Luis Gonzalez" userId="9bfb70d5-126d-4793-8f2c-effcd62a7b5e" providerId="ADAL" clId="{F3F50C24-B04A-4FA0-B1E4-89B2B106AFB1}" dt="2024-10-15T16:45:32.670" v="390" actId="478"/>
          <ac:spMkLst>
            <pc:docMk/>
            <pc:sldMk cId="1366992150" sldId="274"/>
            <ac:spMk id="94" creationId="{81CA0749-81AD-CB59-BDB8-CD14A01BBEE8}"/>
          </ac:spMkLst>
        </pc:spChg>
        <pc:spChg chg="del mod topLvl">
          <ac:chgData name="Javier Andres Luis Gonzalez" userId="9bfb70d5-126d-4793-8f2c-effcd62a7b5e" providerId="ADAL" clId="{F3F50C24-B04A-4FA0-B1E4-89B2B106AFB1}" dt="2024-10-15T16:36:11.275" v="277" actId="478"/>
          <ac:spMkLst>
            <pc:docMk/>
            <pc:sldMk cId="1366992150" sldId="274"/>
            <ac:spMk id="96" creationId="{AA76598A-A648-E67B-5F62-BBA83AE25B60}"/>
          </ac:spMkLst>
        </pc:spChg>
        <pc:spChg chg="del mod topLvl">
          <ac:chgData name="Javier Andres Luis Gonzalez" userId="9bfb70d5-126d-4793-8f2c-effcd62a7b5e" providerId="ADAL" clId="{F3F50C24-B04A-4FA0-B1E4-89B2B106AFB1}" dt="2024-10-15T16:45:29.069" v="388" actId="478"/>
          <ac:spMkLst>
            <pc:docMk/>
            <pc:sldMk cId="1366992150" sldId="274"/>
            <ac:spMk id="97" creationId="{21638CA2-5A6D-70F4-D133-5C010DF52DDA}"/>
          </ac:spMkLst>
        </pc:spChg>
        <pc:spChg chg="add del mod">
          <ac:chgData name="Javier Andres Luis Gonzalez" userId="9bfb70d5-126d-4793-8f2c-effcd62a7b5e" providerId="ADAL" clId="{F3F50C24-B04A-4FA0-B1E4-89B2B106AFB1}" dt="2024-10-15T16:47:26.187" v="437"/>
          <ac:spMkLst>
            <pc:docMk/>
            <pc:sldMk cId="1366992150" sldId="274"/>
            <ac:spMk id="98" creationId="{C0ADB76E-13C0-9E75-EE21-829B561A9FC2}"/>
          </ac:spMkLst>
        </pc:spChg>
        <pc:spChg chg="add del mod">
          <ac:chgData name="Javier Andres Luis Gonzalez" userId="9bfb70d5-126d-4793-8f2c-effcd62a7b5e" providerId="ADAL" clId="{F3F50C24-B04A-4FA0-B1E4-89B2B106AFB1}" dt="2024-10-15T16:47:41.428" v="441" actId="478"/>
          <ac:spMkLst>
            <pc:docMk/>
            <pc:sldMk cId="1366992150" sldId="274"/>
            <ac:spMk id="99" creationId="{30B18D94-996D-545E-5C38-4AC2A5AD62DB}"/>
          </ac:spMkLst>
        </pc:spChg>
        <pc:spChg chg="add del mod">
          <ac:chgData name="Javier Andres Luis Gonzalez" userId="9bfb70d5-126d-4793-8f2c-effcd62a7b5e" providerId="ADAL" clId="{F3F50C24-B04A-4FA0-B1E4-89B2B106AFB1}" dt="2024-10-15T16:47:41.428" v="441" actId="478"/>
          <ac:spMkLst>
            <pc:docMk/>
            <pc:sldMk cId="1366992150" sldId="274"/>
            <ac:spMk id="100" creationId="{06A337AE-DE45-8C37-0E78-A9985CEF5BF2}"/>
          </ac:spMkLst>
        </pc:spChg>
        <pc:spChg chg="add del mod">
          <ac:chgData name="Javier Andres Luis Gonzalez" userId="9bfb70d5-126d-4793-8f2c-effcd62a7b5e" providerId="ADAL" clId="{F3F50C24-B04A-4FA0-B1E4-89B2B106AFB1}" dt="2024-10-15T16:51:21.293" v="490" actId="478"/>
          <ac:spMkLst>
            <pc:docMk/>
            <pc:sldMk cId="1366992150" sldId="274"/>
            <ac:spMk id="101" creationId="{C1BC8F3F-DD07-323D-7E87-388DAF28DC21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02" creationId="{68850EAD-008D-B803-4EC9-14DF5A8F7B77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03" creationId="{F5A1C1B1-A2B8-F0CF-D8E5-E07AAB928D46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04" creationId="{83EEA300-49F1-21B7-D0C3-966014A18B07}"/>
          </ac:spMkLst>
        </pc:spChg>
        <pc:spChg chg="add mod">
          <ac:chgData name="Javier Andres Luis Gonzalez" userId="9bfb70d5-126d-4793-8f2c-effcd62a7b5e" providerId="ADAL" clId="{F3F50C24-B04A-4FA0-B1E4-89B2B106AFB1}" dt="2024-10-15T16:50:45.097" v="461" actId="1076"/>
          <ac:spMkLst>
            <pc:docMk/>
            <pc:sldMk cId="1366992150" sldId="274"/>
            <ac:spMk id="105" creationId="{150BA402-21A6-C82B-5929-AD323AEB7FF9}"/>
          </ac:spMkLst>
        </pc:spChg>
        <pc:spChg chg="add mod">
          <ac:chgData name="Javier Andres Luis Gonzalez" userId="9bfb70d5-126d-4793-8f2c-effcd62a7b5e" providerId="ADAL" clId="{F3F50C24-B04A-4FA0-B1E4-89B2B106AFB1}" dt="2024-10-15T16:50:15.993" v="458" actId="1076"/>
          <ac:spMkLst>
            <pc:docMk/>
            <pc:sldMk cId="1366992150" sldId="274"/>
            <ac:spMk id="106" creationId="{28583856-3BA3-7B11-5F8D-8249543682DA}"/>
          </ac:spMkLst>
        </pc:spChg>
        <pc:spChg chg="add mod">
          <ac:chgData name="Javier Andres Luis Gonzalez" userId="9bfb70d5-126d-4793-8f2c-effcd62a7b5e" providerId="ADAL" clId="{F3F50C24-B04A-4FA0-B1E4-89B2B106AFB1}" dt="2024-10-15T16:50:33.820" v="460" actId="1076"/>
          <ac:spMkLst>
            <pc:docMk/>
            <pc:sldMk cId="1366992150" sldId="274"/>
            <ac:spMk id="107" creationId="{7F5C7E4A-3959-6878-83B3-15F1AEA96B3D}"/>
          </ac:spMkLst>
        </pc:spChg>
        <pc:spChg chg="add del mod ord">
          <ac:chgData name="Javier Andres Luis Gonzalez" userId="9bfb70d5-126d-4793-8f2c-effcd62a7b5e" providerId="ADAL" clId="{F3F50C24-B04A-4FA0-B1E4-89B2B106AFB1}" dt="2024-10-15T16:43:54.177" v="378" actId="478"/>
          <ac:spMkLst>
            <pc:docMk/>
            <pc:sldMk cId="1366992150" sldId="274"/>
            <ac:spMk id="108" creationId="{FDFA00F1-57D5-A56F-062C-2F2EDD93AAF2}"/>
          </ac:spMkLst>
        </pc:spChg>
        <pc:spChg chg="add del mod">
          <ac:chgData name="Javier Andres Luis Gonzalez" userId="9bfb70d5-126d-4793-8f2c-effcd62a7b5e" providerId="ADAL" clId="{F3F50C24-B04A-4FA0-B1E4-89B2B106AFB1}" dt="2024-10-15T16:45:22.785" v="387" actId="478"/>
          <ac:spMkLst>
            <pc:docMk/>
            <pc:sldMk cId="1366992150" sldId="274"/>
            <ac:spMk id="109" creationId="{765ACD03-5D69-6944-63A5-1820D3216DBD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10" creationId="{6F21D74B-B26D-2D15-AA98-3EA399723C34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11" creationId="{58DDD12B-FAA4-C014-0F65-C80C299A8D9C}"/>
          </ac:spMkLst>
        </pc:spChg>
        <pc:spChg chg="add mod">
          <ac:chgData name="Javier Andres Luis Gonzalez" userId="9bfb70d5-126d-4793-8f2c-effcd62a7b5e" providerId="ADAL" clId="{F3F50C24-B04A-4FA0-B1E4-89B2B106AFB1}" dt="2024-10-15T16:52:35.063" v="497" actId="1076"/>
          <ac:spMkLst>
            <pc:docMk/>
            <pc:sldMk cId="1366992150" sldId="274"/>
            <ac:spMk id="112" creationId="{E9CA2BC1-DED1-A287-C5EA-EB4375F345F1}"/>
          </ac:spMkLst>
        </pc:spChg>
        <pc:spChg chg="add mod">
          <ac:chgData name="Javier Andres Luis Gonzalez" userId="9bfb70d5-126d-4793-8f2c-effcd62a7b5e" providerId="ADAL" clId="{F3F50C24-B04A-4FA0-B1E4-89B2B106AFB1}" dt="2024-10-17T17:27:43.870" v="2522" actId="207"/>
          <ac:spMkLst>
            <pc:docMk/>
            <pc:sldMk cId="1366992150" sldId="274"/>
            <ac:spMk id="114" creationId="{96D61A46-7E81-3A25-B267-5ED73E729944}"/>
          </ac:spMkLst>
        </pc:spChg>
        <pc:grpChg chg="add mod">
          <ac:chgData name="Javier Andres Luis Gonzalez" userId="9bfb70d5-126d-4793-8f2c-effcd62a7b5e" providerId="ADAL" clId="{F3F50C24-B04A-4FA0-B1E4-89B2B106AFB1}" dt="2024-10-15T16:11:01.728" v="89"/>
          <ac:grpSpMkLst>
            <pc:docMk/>
            <pc:sldMk cId="1366992150" sldId="274"/>
            <ac:grpSpMk id="7" creationId="{550A98F4-1A18-227F-CD9B-F12CD9D60FC1}"/>
          </ac:grpSpMkLst>
        </pc:grpChg>
        <pc:grpChg chg="add mod">
          <ac:chgData name="Javier Andres Luis Gonzalez" userId="9bfb70d5-126d-4793-8f2c-effcd62a7b5e" providerId="ADAL" clId="{F3F50C24-B04A-4FA0-B1E4-89B2B106AFB1}" dt="2024-10-15T16:11:01.728" v="89"/>
          <ac:grpSpMkLst>
            <pc:docMk/>
            <pc:sldMk cId="1366992150" sldId="274"/>
            <ac:grpSpMk id="10" creationId="{E642AF5A-8A41-C941-78C8-46D523CCFF61}"/>
          </ac:grpSpMkLst>
        </pc:grpChg>
        <pc:grpChg chg="add mod">
          <ac:chgData name="Javier Andres Luis Gonzalez" userId="9bfb70d5-126d-4793-8f2c-effcd62a7b5e" providerId="ADAL" clId="{F3F50C24-B04A-4FA0-B1E4-89B2B106AFB1}" dt="2024-10-15T16:11:01.728" v="89"/>
          <ac:grpSpMkLst>
            <pc:docMk/>
            <pc:sldMk cId="1366992150" sldId="274"/>
            <ac:grpSpMk id="13" creationId="{37C1414D-2EE4-F241-DEB4-58638CAE3B7F}"/>
          </ac:grpSpMkLst>
        </pc:grpChg>
        <pc:grpChg chg="add mod">
          <ac:chgData name="Javier Andres Luis Gonzalez" userId="9bfb70d5-126d-4793-8f2c-effcd62a7b5e" providerId="ADAL" clId="{F3F50C24-B04A-4FA0-B1E4-89B2B106AFB1}" dt="2024-10-15T16:11:35.142" v="97"/>
          <ac:grpSpMkLst>
            <pc:docMk/>
            <pc:sldMk cId="1366992150" sldId="274"/>
            <ac:grpSpMk id="24" creationId="{030D489F-7479-2B27-7352-F1628316BF06}"/>
          </ac:grpSpMkLst>
        </pc:grpChg>
        <pc:grpChg chg="add mod">
          <ac:chgData name="Javier Andres Luis Gonzalez" userId="9bfb70d5-126d-4793-8f2c-effcd62a7b5e" providerId="ADAL" clId="{F3F50C24-B04A-4FA0-B1E4-89B2B106AFB1}" dt="2024-10-15T16:11:35.142" v="97"/>
          <ac:grpSpMkLst>
            <pc:docMk/>
            <pc:sldMk cId="1366992150" sldId="274"/>
            <ac:grpSpMk id="27" creationId="{737CC7AE-1CA1-17A4-1A3E-7ED51CEA3CDC}"/>
          </ac:grpSpMkLst>
        </pc:grpChg>
        <pc:grpChg chg="add mod">
          <ac:chgData name="Javier Andres Luis Gonzalez" userId="9bfb70d5-126d-4793-8f2c-effcd62a7b5e" providerId="ADAL" clId="{F3F50C24-B04A-4FA0-B1E4-89B2B106AFB1}" dt="2024-10-15T16:11:35.142" v="97"/>
          <ac:grpSpMkLst>
            <pc:docMk/>
            <pc:sldMk cId="1366992150" sldId="274"/>
            <ac:grpSpMk id="30" creationId="{10159202-E7E8-2702-3764-548317DF0F37}"/>
          </ac:grpSpMkLst>
        </pc:grpChg>
        <pc:grpChg chg="add mod">
          <ac:chgData name="Javier Andres Luis Gonzalez" userId="9bfb70d5-126d-4793-8f2c-effcd62a7b5e" providerId="ADAL" clId="{F3F50C24-B04A-4FA0-B1E4-89B2B106AFB1}" dt="2024-10-15T16:13:17.012" v="110" actId="14100"/>
          <ac:grpSpMkLst>
            <pc:docMk/>
            <pc:sldMk cId="1366992150" sldId="274"/>
            <ac:grpSpMk id="40" creationId="{4AD7ED45-AF12-06F1-B5BE-6265BBC86927}"/>
          </ac:grpSpMkLst>
        </pc:grpChg>
        <pc:grpChg chg="add mod">
          <ac:chgData name="Javier Andres Luis Gonzalez" userId="9bfb70d5-126d-4793-8f2c-effcd62a7b5e" providerId="ADAL" clId="{F3F50C24-B04A-4FA0-B1E4-89B2B106AFB1}" dt="2024-10-15T16:13:17.012" v="110" actId="14100"/>
          <ac:grpSpMkLst>
            <pc:docMk/>
            <pc:sldMk cId="1366992150" sldId="274"/>
            <ac:grpSpMk id="43" creationId="{0F10F65A-0450-1F24-4A78-90FE6BC4F3E9}"/>
          </ac:grpSpMkLst>
        </pc:grpChg>
        <pc:grpChg chg="add mod">
          <ac:chgData name="Javier Andres Luis Gonzalez" userId="9bfb70d5-126d-4793-8f2c-effcd62a7b5e" providerId="ADAL" clId="{F3F50C24-B04A-4FA0-B1E4-89B2B106AFB1}" dt="2024-10-15T16:13:17.012" v="110" actId="14100"/>
          <ac:grpSpMkLst>
            <pc:docMk/>
            <pc:sldMk cId="1366992150" sldId="274"/>
            <ac:grpSpMk id="46" creationId="{2D953081-7EEE-32C6-8005-8796A615406C}"/>
          </ac:grpSpMkLst>
        </pc:grpChg>
        <pc:grpChg chg="add mod">
          <ac:chgData name="Javier Andres Luis Gonzalez" userId="9bfb70d5-126d-4793-8f2c-effcd62a7b5e" providerId="ADAL" clId="{F3F50C24-B04A-4FA0-B1E4-89B2B106AFB1}" dt="2024-10-15T16:13:24.531" v="111"/>
          <ac:grpSpMkLst>
            <pc:docMk/>
            <pc:sldMk cId="1366992150" sldId="274"/>
            <ac:grpSpMk id="56" creationId="{4D006EFB-7E95-80F6-B731-C6BC869E6350}"/>
          </ac:grpSpMkLst>
        </pc:grpChg>
        <pc:grpChg chg="add mod">
          <ac:chgData name="Javier Andres Luis Gonzalez" userId="9bfb70d5-126d-4793-8f2c-effcd62a7b5e" providerId="ADAL" clId="{F3F50C24-B04A-4FA0-B1E4-89B2B106AFB1}" dt="2024-10-15T16:13:24.531" v="111"/>
          <ac:grpSpMkLst>
            <pc:docMk/>
            <pc:sldMk cId="1366992150" sldId="274"/>
            <ac:grpSpMk id="59" creationId="{FD36D5B3-3407-DF68-1B56-88EC74E9BF12}"/>
          </ac:grpSpMkLst>
        </pc:grpChg>
        <pc:grpChg chg="add mod">
          <ac:chgData name="Javier Andres Luis Gonzalez" userId="9bfb70d5-126d-4793-8f2c-effcd62a7b5e" providerId="ADAL" clId="{F3F50C24-B04A-4FA0-B1E4-89B2B106AFB1}" dt="2024-10-15T16:13:24.531" v="111"/>
          <ac:grpSpMkLst>
            <pc:docMk/>
            <pc:sldMk cId="1366992150" sldId="274"/>
            <ac:grpSpMk id="62" creationId="{E65F1C4E-8664-BA26-4624-EA657B8E0CA4}"/>
          </ac:grpSpMkLst>
        </pc:grpChg>
        <pc:grpChg chg="add mod">
          <ac:chgData name="Javier Andres Luis Gonzalez" userId="9bfb70d5-126d-4793-8f2c-effcd62a7b5e" providerId="ADAL" clId="{F3F50C24-B04A-4FA0-B1E4-89B2B106AFB1}" dt="2024-10-15T16:18:01.963" v="118"/>
          <ac:grpSpMkLst>
            <pc:docMk/>
            <pc:sldMk cId="1366992150" sldId="274"/>
            <ac:grpSpMk id="76" creationId="{026A574D-7AEC-F766-86CC-4530654505D0}"/>
          </ac:grpSpMkLst>
        </pc:grpChg>
        <pc:grpChg chg="add mod">
          <ac:chgData name="Javier Andres Luis Gonzalez" userId="9bfb70d5-126d-4793-8f2c-effcd62a7b5e" providerId="ADAL" clId="{F3F50C24-B04A-4FA0-B1E4-89B2B106AFB1}" dt="2024-10-15T16:18:01.963" v="118"/>
          <ac:grpSpMkLst>
            <pc:docMk/>
            <pc:sldMk cId="1366992150" sldId="274"/>
            <ac:grpSpMk id="79" creationId="{DF1F76D6-214F-7FA6-D2E7-EFDBD668D432}"/>
          </ac:grpSpMkLst>
        </pc:grpChg>
        <pc:grpChg chg="add mod">
          <ac:chgData name="Javier Andres Luis Gonzalez" userId="9bfb70d5-126d-4793-8f2c-effcd62a7b5e" providerId="ADAL" clId="{F3F50C24-B04A-4FA0-B1E4-89B2B106AFB1}" dt="2024-10-15T16:18:01.963" v="118"/>
          <ac:grpSpMkLst>
            <pc:docMk/>
            <pc:sldMk cId="1366992150" sldId="274"/>
            <ac:grpSpMk id="82" creationId="{95A61990-82F0-A9EA-90C6-92FC11F1BBCA}"/>
          </ac:grpSpMkLst>
        </pc:grpChg>
        <pc:grpChg chg="add del mod">
          <ac:chgData name="Javier Andres Luis Gonzalez" userId="9bfb70d5-126d-4793-8f2c-effcd62a7b5e" providerId="ADAL" clId="{F3F50C24-B04A-4FA0-B1E4-89B2B106AFB1}" dt="2024-10-15T16:36:58.625" v="290" actId="478"/>
          <ac:grpSpMkLst>
            <pc:docMk/>
            <pc:sldMk cId="1366992150" sldId="274"/>
            <ac:grpSpMk id="89" creationId="{AF01B67A-85BA-848C-D11D-3CBE4377B4D3}"/>
          </ac:grpSpMkLst>
        </pc:grpChg>
        <pc:grpChg chg="add del mod">
          <ac:chgData name="Javier Andres Luis Gonzalez" userId="9bfb70d5-126d-4793-8f2c-effcd62a7b5e" providerId="ADAL" clId="{F3F50C24-B04A-4FA0-B1E4-89B2B106AFB1}" dt="2024-10-15T16:35:58.591" v="273" actId="478"/>
          <ac:grpSpMkLst>
            <pc:docMk/>
            <pc:sldMk cId="1366992150" sldId="274"/>
            <ac:grpSpMk id="92" creationId="{BCE9294E-C085-6DFB-3CFD-FEFF69D3CAFA}"/>
          </ac:grpSpMkLst>
        </pc:grpChg>
        <pc:grpChg chg="add del mod">
          <ac:chgData name="Javier Andres Luis Gonzalez" userId="9bfb70d5-126d-4793-8f2c-effcd62a7b5e" providerId="ADAL" clId="{F3F50C24-B04A-4FA0-B1E4-89B2B106AFB1}" dt="2024-10-15T16:36:11.275" v="277" actId="478"/>
          <ac:grpSpMkLst>
            <pc:docMk/>
            <pc:sldMk cId="1366992150" sldId="274"/>
            <ac:grpSpMk id="95" creationId="{06BFACAE-4F88-5D83-853C-6B1B73236DBF}"/>
          </ac:grpSpMkLst>
        </pc:grpChg>
        <pc:picChg chg="add mod">
          <ac:chgData name="Javier Andres Luis Gonzalez" userId="9bfb70d5-126d-4793-8f2c-effcd62a7b5e" providerId="ADAL" clId="{F3F50C24-B04A-4FA0-B1E4-89B2B106AFB1}" dt="2024-10-15T16:11:33.461" v="96" actId="14100"/>
          <ac:picMkLst>
            <pc:docMk/>
            <pc:sldMk cId="1366992150" sldId="274"/>
            <ac:picMk id="23" creationId="{1084F4C4-A5DE-1BBC-B701-4184DA933840}"/>
          </ac:picMkLst>
        </pc:picChg>
        <pc:picChg chg="add">
          <ac:chgData name="Javier Andres Luis Gonzalez" userId="9bfb70d5-126d-4793-8f2c-effcd62a7b5e" providerId="ADAL" clId="{F3F50C24-B04A-4FA0-B1E4-89B2B106AFB1}" dt="2024-10-15T16:16:56.350" v="113"/>
          <ac:picMkLst>
            <pc:docMk/>
            <pc:sldMk cId="1366992150" sldId="274"/>
            <ac:picMk id="73" creationId="{DC3DEA8A-D163-FC21-E243-FFE9F4AEAF5B}"/>
          </ac:picMkLst>
        </pc:picChg>
        <pc:picChg chg="add del">
          <ac:chgData name="Javier Andres Luis Gonzalez" userId="9bfb70d5-126d-4793-8f2c-effcd62a7b5e" providerId="ADAL" clId="{F3F50C24-B04A-4FA0-B1E4-89B2B106AFB1}" dt="2024-10-15T16:17:19.261" v="117" actId="22"/>
          <ac:picMkLst>
            <pc:docMk/>
            <pc:sldMk cId="1366992150" sldId="274"/>
            <ac:picMk id="75" creationId="{EFD83034-A689-A015-E7E1-19D4CAB95870}"/>
          </ac:picMkLst>
        </pc:picChg>
      </pc:sldChg>
      <pc:sldChg chg="del">
        <pc:chgData name="Javier Andres Luis Gonzalez" userId="9bfb70d5-126d-4793-8f2c-effcd62a7b5e" providerId="ADAL" clId="{F3F50C24-B04A-4FA0-B1E4-89B2B106AFB1}" dt="2024-10-15T16:32:26.058" v="250" actId="47"/>
        <pc:sldMkLst>
          <pc:docMk/>
          <pc:sldMk cId="2046559866" sldId="275"/>
        </pc:sldMkLst>
      </pc:sldChg>
      <pc:sldChg chg="del">
        <pc:chgData name="Javier Andres Luis Gonzalez" userId="9bfb70d5-126d-4793-8f2c-effcd62a7b5e" providerId="ADAL" clId="{F3F50C24-B04A-4FA0-B1E4-89B2B106AFB1}" dt="2024-10-15T16:32:24.361" v="249" actId="47"/>
        <pc:sldMkLst>
          <pc:docMk/>
          <pc:sldMk cId="2013919615" sldId="276"/>
        </pc:sldMkLst>
      </pc:sldChg>
      <pc:sldChg chg="addSp delSp modSp mod ord">
        <pc:chgData name="Javier Andres Luis Gonzalez" userId="9bfb70d5-126d-4793-8f2c-effcd62a7b5e" providerId="ADAL" clId="{F3F50C24-B04A-4FA0-B1E4-89B2B106AFB1}" dt="2024-10-17T17:28:08.553" v="2527" actId="207"/>
        <pc:sldMkLst>
          <pc:docMk/>
          <pc:sldMk cId="4240604635" sldId="277"/>
        </pc:sldMkLst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2" creationId="{81F7D952-77E6-0050-76E2-ECFB9EBF6D36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3" creationId="{178194E9-7BE0-2231-A9F1-F1A2C6B0EB7B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4" creationId="{A371D0FF-791A-23B5-2A05-940C2B4A24D5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5" creationId="{E87689F9-CB73-01AD-444C-A9E7FD27444C}"/>
          </ac:spMkLst>
        </pc:spChg>
        <pc:spChg chg="del">
          <ac:chgData name="Javier Andres Luis Gonzalez" userId="9bfb70d5-126d-4793-8f2c-effcd62a7b5e" providerId="ADAL" clId="{F3F50C24-B04A-4FA0-B1E4-89B2B106AFB1}" dt="2024-10-15T17:57:57.827" v="1291" actId="478"/>
          <ac:spMkLst>
            <pc:docMk/>
            <pc:sldMk cId="4240604635" sldId="277"/>
            <ac:spMk id="6" creationId="{FA99EAA4-2F3C-4AF8-F5A4-14FD83E100F3}"/>
          </ac:spMkLst>
        </pc:spChg>
        <pc:spChg chg="add mod">
          <ac:chgData name="Javier Andres Luis Gonzalez" userId="9bfb70d5-126d-4793-8f2c-effcd62a7b5e" providerId="ADAL" clId="{F3F50C24-B04A-4FA0-B1E4-89B2B106AFB1}" dt="2024-10-17T17:28:08.553" v="2527" actId="207"/>
          <ac:spMkLst>
            <pc:docMk/>
            <pc:sldMk cId="4240604635" sldId="277"/>
            <ac:spMk id="9" creationId="{0A3A2A16-C987-9035-F891-EE37061FBCAC}"/>
          </ac:spMkLst>
        </pc:spChg>
        <pc:spChg chg="add mod">
          <ac:chgData name="Javier Andres Luis Gonzalez" userId="9bfb70d5-126d-4793-8f2c-effcd62a7b5e" providerId="ADAL" clId="{F3F50C24-B04A-4FA0-B1E4-89B2B106AFB1}" dt="2024-10-15T18:03:51.874" v="1347" actId="14100"/>
          <ac:spMkLst>
            <pc:docMk/>
            <pc:sldMk cId="4240604635" sldId="277"/>
            <ac:spMk id="10" creationId="{CD006EAE-D47E-11E7-B4D7-C9CC4BB6D894}"/>
          </ac:spMkLst>
        </pc:spChg>
        <pc:picChg chg="add mod">
          <ac:chgData name="Javier Andres Luis Gonzalez" userId="9bfb70d5-126d-4793-8f2c-effcd62a7b5e" providerId="ADAL" clId="{F3F50C24-B04A-4FA0-B1E4-89B2B106AFB1}" dt="2024-10-15T18:01:58.282" v="1324" actId="1076"/>
          <ac:picMkLst>
            <pc:docMk/>
            <pc:sldMk cId="4240604635" sldId="277"/>
            <ac:picMk id="8" creationId="{7D94D18C-7F35-9A51-2CB0-C08257968C3B}"/>
          </ac:picMkLst>
        </pc:picChg>
      </pc:sldChg>
      <pc:sldChg chg="addSp delSp modSp mod ord">
        <pc:chgData name="Javier Andres Luis Gonzalez" userId="9bfb70d5-126d-4793-8f2c-effcd62a7b5e" providerId="ADAL" clId="{F3F50C24-B04A-4FA0-B1E4-89B2B106AFB1}" dt="2024-10-17T17:28:00.051" v="2525" actId="207"/>
        <pc:sldMkLst>
          <pc:docMk/>
          <pc:sldMk cId="2811146754" sldId="278"/>
        </pc:sldMkLst>
        <pc:spChg chg="mod">
          <ac:chgData name="Javier Andres Luis Gonzalez" userId="9bfb70d5-126d-4793-8f2c-effcd62a7b5e" providerId="ADAL" clId="{F3F50C24-B04A-4FA0-B1E4-89B2B106AFB1}" dt="2024-10-17T17:28:00.051" v="2525" actId="207"/>
          <ac:spMkLst>
            <pc:docMk/>
            <pc:sldMk cId="2811146754" sldId="278"/>
            <ac:spMk id="2" creationId="{4E8E8DAC-8BB7-A9C3-B55A-A2276253EB9B}"/>
          </ac:spMkLst>
        </pc:spChg>
        <pc:spChg chg="del mod">
          <ac:chgData name="Javier Andres Luis Gonzalez" userId="9bfb70d5-126d-4793-8f2c-effcd62a7b5e" providerId="ADAL" clId="{F3F50C24-B04A-4FA0-B1E4-89B2B106AFB1}" dt="2024-10-15T17:16:46.177" v="799" actId="478"/>
          <ac:spMkLst>
            <pc:docMk/>
            <pc:sldMk cId="2811146754" sldId="278"/>
            <ac:spMk id="3" creationId="{024753A2-7E27-1E9D-ED61-8C3EE71BE399}"/>
          </ac:spMkLst>
        </pc:spChg>
        <pc:spChg chg="del">
          <ac:chgData name="Javier Andres Luis Gonzalez" userId="9bfb70d5-126d-4793-8f2c-effcd62a7b5e" providerId="ADAL" clId="{F3F50C24-B04A-4FA0-B1E4-89B2B106AFB1}" dt="2024-10-15T17:16:46.177" v="799" actId="478"/>
          <ac:spMkLst>
            <pc:docMk/>
            <pc:sldMk cId="2811146754" sldId="278"/>
            <ac:spMk id="4" creationId="{300A6CE9-6102-E837-13E9-455B20F09260}"/>
          </ac:spMkLst>
        </pc:spChg>
        <pc:spChg chg="add del mod">
          <ac:chgData name="Javier Andres Luis Gonzalez" userId="9bfb70d5-126d-4793-8f2c-effcd62a7b5e" providerId="ADAL" clId="{F3F50C24-B04A-4FA0-B1E4-89B2B106AFB1}" dt="2024-10-15T17:12:15.721" v="759" actId="478"/>
          <ac:spMkLst>
            <pc:docMk/>
            <pc:sldMk cId="2811146754" sldId="278"/>
            <ac:spMk id="5" creationId="{D32B5172-3BF4-DEBD-0459-C95E7EA822B6}"/>
          </ac:spMkLst>
        </pc:spChg>
        <pc:spChg chg="del">
          <ac:chgData name="Javier Andres Luis Gonzalez" userId="9bfb70d5-126d-4793-8f2c-effcd62a7b5e" providerId="ADAL" clId="{F3F50C24-B04A-4FA0-B1E4-89B2B106AFB1}" dt="2024-10-15T17:11:24.216" v="742" actId="478"/>
          <ac:spMkLst>
            <pc:docMk/>
            <pc:sldMk cId="2811146754" sldId="278"/>
            <ac:spMk id="6" creationId="{89204886-FAEE-C457-5D94-3475DD8A01E8}"/>
          </ac:spMkLst>
        </pc:spChg>
        <pc:spChg chg="add del mod">
          <ac:chgData name="Javier Andres Luis Gonzalez" userId="9bfb70d5-126d-4793-8f2c-effcd62a7b5e" providerId="ADAL" clId="{F3F50C24-B04A-4FA0-B1E4-89B2B106AFB1}" dt="2024-10-15T17:16:26.908" v="795" actId="478"/>
          <ac:spMkLst>
            <pc:docMk/>
            <pc:sldMk cId="2811146754" sldId="278"/>
            <ac:spMk id="7" creationId="{417465D8-25AA-6047-F97F-B550F20B4680}"/>
          </ac:spMkLst>
        </pc:spChg>
        <pc:spChg chg="add del mod">
          <ac:chgData name="Javier Andres Luis Gonzalez" userId="9bfb70d5-126d-4793-8f2c-effcd62a7b5e" providerId="ADAL" clId="{F3F50C24-B04A-4FA0-B1E4-89B2B106AFB1}" dt="2024-10-15T17:18:12.476" v="818" actId="478"/>
          <ac:spMkLst>
            <pc:docMk/>
            <pc:sldMk cId="2811146754" sldId="278"/>
            <ac:spMk id="11" creationId="{56ED95E6-BA53-EB54-9796-1B1A77FEE1DB}"/>
          </ac:spMkLst>
        </pc:spChg>
        <pc:spChg chg="add mod">
          <ac:chgData name="Javier Andres Luis Gonzalez" userId="9bfb70d5-126d-4793-8f2c-effcd62a7b5e" providerId="ADAL" clId="{F3F50C24-B04A-4FA0-B1E4-89B2B106AFB1}" dt="2024-10-15T17:23:12.586" v="877" actId="255"/>
          <ac:spMkLst>
            <pc:docMk/>
            <pc:sldMk cId="2811146754" sldId="278"/>
            <ac:spMk id="12" creationId="{2AD79D20-FF5D-585C-6565-61AD712E76F1}"/>
          </ac:spMkLst>
        </pc:spChg>
        <pc:spChg chg="add mod">
          <ac:chgData name="Javier Andres Luis Gonzalez" userId="9bfb70d5-126d-4793-8f2c-effcd62a7b5e" providerId="ADAL" clId="{F3F50C24-B04A-4FA0-B1E4-89B2B106AFB1}" dt="2024-10-15T17:23:12.586" v="877" actId="255"/>
          <ac:spMkLst>
            <pc:docMk/>
            <pc:sldMk cId="2811146754" sldId="278"/>
            <ac:spMk id="13" creationId="{9CEB7D77-2FB2-2EEF-2A06-2F1560EE7603}"/>
          </ac:spMkLst>
        </pc:spChg>
        <pc:spChg chg="add mod">
          <ac:chgData name="Javier Andres Luis Gonzalez" userId="9bfb70d5-126d-4793-8f2c-effcd62a7b5e" providerId="ADAL" clId="{F3F50C24-B04A-4FA0-B1E4-89B2B106AFB1}" dt="2024-10-15T17:23:12.586" v="877" actId="255"/>
          <ac:spMkLst>
            <pc:docMk/>
            <pc:sldMk cId="2811146754" sldId="278"/>
            <ac:spMk id="14" creationId="{6835DDE3-01D7-0142-5EF9-5EB920C1C06F}"/>
          </ac:spMkLst>
        </pc:spChg>
        <pc:spChg chg="add mod">
          <ac:chgData name="Javier Andres Luis Gonzalez" userId="9bfb70d5-126d-4793-8f2c-effcd62a7b5e" providerId="ADAL" clId="{F3F50C24-B04A-4FA0-B1E4-89B2B106AFB1}" dt="2024-10-15T17:23:17.281" v="878" actId="255"/>
          <ac:spMkLst>
            <pc:docMk/>
            <pc:sldMk cId="2811146754" sldId="278"/>
            <ac:spMk id="15" creationId="{40D5FD2C-CB8E-1C77-DFB3-BA14C17712C1}"/>
          </ac:spMkLst>
        </pc:spChg>
        <pc:picChg chg="add mod">
          <ac:chgData name="Javier Andres Luis Gonzalez" userId="9bfb70d5-126d-4793-8f2c-effcd62a7b5e" providerId="ADAL" clId="{F3F50C24-B04A-4FA0-B1E4-89B2B106AFB1}" dt="2024-10-15T17:20:14.295" v="868" actId="1076"/>
          <ac:picMkLst>
            <pc:docMk/>
            <pc:sldMk cId="2811146754" sldId="278"/>
            <ac:picMk id="9" creationId="{A863A2B9-600A-C236-26FF-CB5F99CE6914}"/>
          </ac:picMkLst>
        </pc:picChg>
      </pc:sldChg>
      <pc:sldChg chg="addSp delSp modSp mod">
        <pc:chgData name="Javier Andres Luis Gonzalez" userId="9bfb70d5-126d-4793-8f2c-effcd62a7b5e" providerId="ADAL" clId="{F3F50C24-B04A-4FA0-B1E4-89B2B106AFB1}" dt="2024-10-17T17:27:55.895" v="2524" actId="207"/>
        <pc:sldMkLst>
          <pc:docMk/>
          <pc:sldMk cId="1582048243" sldId="279"/>
        </pc:sldMkLst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2" creationId="{9CBA114F-ED66-5953-0DBC-813ABF037CB3}"/>
          </ac:spMkLst>
        </pc:spChg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3" creationId="{1B47C8EF-8BF0-F43B-61FF-2F02CE51C80B}"/>
          </ac:spMkLst>
        </pc:spChg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4" creationId="{51493BF1-CD51-9E1B-7B7E-4102EBAAF0B1}"/>
          </ac:spMkLst>
        </pc:spChg>
        <pc:spChg chg="del">
          <ac:chgData name="Javier Andres Luis Gonzalez" userId="9bfb70d5-126d-4793-8f2c-effcd62a7b5e" providerId="ADAL" clId="{F3F50C24-B04A-4FA0-B1E4-89B2B106AFB1}" dt="2024-10-15T17:07:49.693" v="699" actId="478"/>
          <ac:spMkLst>
            <pc:docMk/>
            <pc:sldMk cId="1582048243" sldId="279"/>
            <ac:spMk id="5" creationId="{4E3E1E72-700A-35A8-7CC4-3502DA158DC7}"/>
          </ac:spMkLst>
        </pc:spChg>
        <pc:spChg chg="del">
          <ac:chgData name="Javier Andres Luis Gonzalez" userId="9bfb70d5-126d-4793-8f2c-effcd62a7b5e" providerId="ADAL" clId="{F3F50C24-B04A-4FA0-B1E4-89B2B106AFB1}" dt="2024-10-15T17:07:56.185" v="700" actId="478"/>
          <ac:spMkLst>
            <pc:docMk/>
            <pc:sldMk cId="1582048243" sldId="279"/>
            <ac:spMk id="6" creationId="{E864F424-97BA-F194-F299-B87505EFE6CC}"/>
          </ac:spMkLst>
        </pc:spChg>
        <pc:spChg chg="add mod">
          <ac:chgData name="Javier Andres Luis Gonzalez" userId="9bfb70d5-126d-4793-8f2c-effcd62a7b5e" providerId="ADAL" clId="{F3F50C24-B04A-4FA0-B1E4-89B2B106AFB1}" dt="2024-10-17T17:27:55.895" v="2524" actId="207"/>
          <ac:spMkLst>
            <pc:docMk/>
            <pc:sldMk cId="1582048243" sldId="279"/>
            <ac:spMk id="7" creationId="{42C7DE1F-C93E-8878-FBF9-CF147C3F67D2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8" creationId="{ED6F58D2-3A0D-09FC-0D87-8D3924D43D7E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9" creationId="{EACF4228-BF1D-3487-B4EF-D3EE7568ACA4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0" creationId="{4915861F-E4A3-E282-1F55-9FB682436B7F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1" creationId="{F1A419AA-452C-2089-97B8-274FC4FEC14F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2" creationId="{F996346F-CF3F-2478-95DD-EB345FBC7B2E}"/>
          </ac:spMkLst>
        </pc:spChg>
        <pc:spChg chg="add mod">
          <ac:chgData name="Javier Andres Luis Gonzalez" userId="9bfb70d5-126d-4793-8f2c-effcd62a7b5e" providerId="ADAL" clId="{F3F50C24-B04A-4FA0-B1E4-89B2B106AFB1}" dt="2024-10-15T17:07:57.316" v="701"/>
          <ac:spMkLst>
            <pc:docMk/>
            <pc:sldMk cId="1582048243" sldId="279"/>
            <ac:spMk id="13" creationId="{4954ADD4-4C63-3C7B-8339-AD2A00756FA4}"/>
          </ac:spMkLst>
        </pc:spChg>
        <pc:spChg chg="add mod">
          <ac:chgData name="Javier Andres Luis Gonzalez" userId="9bfb70d5-126d-4793-8f2c-effcd62a7b5e" providerId="ADAL" clId="{F3F50C24-B04A-4FA0-B1E4-89B2B106AFB1}" dt="2024-10-15T17:10:22.403" v="733" actId="1076"/>
          <ac:spMkLst>
            <pc:docMk/>
            <pc:sldMk cId="1582048243" sldId="279"/>
            <ac:spMk id="14" creationId="{CDF255A4-BC88-9076-CA22-35AB6CE7A0E7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5" creationId="{6609AACF-078C-0A9C-4284-33CBDE0345ED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6" creationId="{B8C32C28-B70F-DFBB-0710-15D77EF00F2C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7" creationId="{36233B78-B230-F21B-E288-33589BB3F92E}"/>
          </ac:spMkLst>
        </pc:spChg>
        <pc:spChg chg="add mod">
          <ac:chgData name="Javier Andres Luis Gonzalez" userId="9bfb70d5-126d-4793-8f2c-effcd62a7b5e" providerId="ADAL" clId="{F3F50C24-B04A-4FA0-B1E4-89B2B106AFB1}" dt="2024-10-15T17:10:46.931" v="739" actId="465"/>
          <ac:spMkLst>
            <pc:docMk/>
            <pc:sldMk cId="1582048243" sldId="279"/>
            <ac:spMk id="18" creationId="{13F82911-00C4-CEB2-9854-A889D17CAC65}"/>
          </ac:spMkLst>
        </pc:spChg>
        <pc:spChg chg="add mod">
          <ac:chgData name="Javier Andres Luis Gonzalez" userId="9bfb70d5-126d-4793-8f2c-effcd62a7b5e" providerId="ADAL" clId="{F3F50C24-B04A-4FA0-B1E4-89B2B106AFB1}" dt="2024-10-15T17:10:39.673" v="738" actId="1076"/>
          <ac:spMkLst>
            <pc:docMk/>
            <pc:sldMk cId="1582048243" sldId="279"/>
            <ac:spMk id="19" creationId="{F6FE8325-1A1A-E090-B19E-95EE8E70F8CC}"/>
          </ac:spMkLst>
        </pc:spChg>
      </pc:sldChg>
      <pc:sldChg chg="addSp delSp modSp mod">
        <pc:chgData name="Javier Andres Luis Gonzalez" userId="9bfb70d5-126d-4793-8f2c-effcd62a7b5e" providerId="ADAL" clId="{F3F50C24-B04A-4FA0-B1E4-89B2B106AFB1}" dt="2024-10-17T17:28:24.486" v="2530" actId="207"/>
        <pc:sldMkLst>
          <pc:docMk/>
          <pc:sldMk cId="2229747579" sldId="280"/>
        </pc:sldMkLst>
        <pc:spChg chg="mod">
          <ac:chgData name="Javier Andres Luis Gonzalez" userId="9bfb70d5-126d-4793-8f2c-effcd62a7b5e" providerId="ADAL" clId="{F3F50C24-B04A-4FA0-B1E4-89B2B106AFB1}" dt="2024-10-17T17:28:24.486" v="2530" actId="207"/>
          <ac:spMkLst>
            <pc:docMk/>
            <pc:sldMk cId="2229747579" sldId="280"/>
            <ac:spMk id="2" creationId="{F6923EDF-67D7-C849-FCF9-A6F811380241}"/>
          </ac:spMkLst>
        </pc:spChg>
        <pc:spChg chg="mod">
          <ac:chgData name="Javier Andres Luis Gonzalez" userId="9bfb70d5-126d-4793-8f2c-effcd62a7b5e" providerId="ADAL" clId="{F3F50C24-B04A-4FA0-B1E4-89B2B106AFB1}" dt="2024-10-15T17:53:55.991" v="1276" actId="465"/>
          <ac:spMkLst>
            <pc:docMk/>
            <pc:sldMk cId="2229747579" sldId="280"/>
            <ac:spMk id="3" creationId="{4B07123E-F483-FE13-4C1C-75FDE717646E}"/>
          </ac:spMkLst>
        </pc:spChg>
        <pc:spChg chg="del">
          <ac:chgData name="Javier Andres Luis Gonzalez" userId="9bfb70d5-126d-4793-8f2c-effcd62a7b5e" providerId="ADAL" clId="{F3F50C24-B04A-4FA0-B1E4-89B2B106AFB1}" dt="2024-10-15T17:46:05.432" v="1158" actId="478"/>
          <ac:spMkLst>
            <pc:docMk/>
            <pc:sldMk cId="2229747579" sldId="280"/>
            <ac:spMk id="4" creationId="{FEB4C19B-57E6-1D10-81B1-2273EA0A6B1C}"/>
          </ac:spMkLst>
        </pc:spChg>
        <pc:spChg chg="del">
          <ac:chgData name="Javier Andres Luis Gonzalez" userId="9bfb70d5-126d-4793-8f2c-effcd62a7b5e" providerId="ADAL" clId="{F3F50C24-B04A-4FA0-B1E4-89B2B106AFB1}" dt="2024-10-15T17:46:10.468" v="1159" actId="478"/>
          <ac:spMkLst>
            <pc:docMk/>
            <pc:sldMk cId="2229747579" sldId="280"/>
            <ac:spMk id="5" creationId="{18AD1FFB-034F-1F7F-DB24-385A6ECB4E72}"/>
          </ac:spMkLst>
        </pc:spChg>
        <pc:spChg chg="del">
          <ac:chgData name="Javier Andres Luis Gonzalez" userId="9bfb70d5-126d-4793-8f2c-effcd62a7b5e" providerId="ADAL" clId="{F3F50C24-B04A-4FA0-B1E4-89B2B106AFB1}" dt="2024-10-15T17:46:10.468" v="1159" actId="478"/>
          <ac:spMkLst>
            <pc:docMk/>
            <pc:sldMk cId="2229747579" sldId="280"/>
            <ac:spMk id="6" creationId="{11471C7B-A818-834F-1C9F-FF2E341EA12D}"/>
          </ac:spMkLst>
        </pc:spChg>
        <pc:spChg chg="add del">
          <ac:chgData name="Javier Andres Luis Gonzalez" userId="9bfb70d5-126d-4793-8f2c-effcd62a7b5e" providerId="ADAL" clId="{F3F50C24-B04A-4FA0-B1E4-89B2B106AFB1}" dt="2024-10-15T17:46:13.350" v="1161" actId="22"/>
          <ac:spMkLst>
            <pc:docMk/>
            <pc:sldMk cId="2229747579" sldId="280"/>
            <ac:spMk id="8" creationId="{59DA6C4E-5ABE-9926-5CC8-5EF0819DDE49}"/>
          </ac:spMkLst>
        </pc:spChg>
        <pc:graphicFrameChg chg="add mod modGraphic">
          <ac:chgData name="Javier Andres Luis Gonzalez" userId="9bfb70d5-126d-4793-8f2c-effcd62a7b5e" providerId="ADAL" clId="{F3F50C24-B04A-4FA0-B1E4-89B2B106AFB1}" dt="2024-10-15T17:54:30.843" v="1290" actId="20577"/>
          <ac:graphicFrameMkLst>
            <pc:docMk/>
            <pc:sldMk cId="2229747579" sldId="280"/>
            <ac:graphicFrameMk id="9" creationId="{CDA30653-B026-5574-0A23-E1B87E55F12C}"/>
          </ac:graphicFrameMkLst>
        </pc:graphicFrameChg>
      </pc:sldChg>
      <pc:sldChg chg="addSp delSp modSp mod modClrScheme chgLayout">
        <pc:chgData name="Javier Andres Luis Gonzalez" userId="9bfb70d5-126d-4793-8f2c-effcd62a7b5e" providerId="ADAL" clId="{F3F50C24-B04A-4FA0-B1E4-89B2B106AFB1}" dt="2024-10-17T17:28:33.105" v="2532" actId="207"/>
        <pc:sldMkLst>
          <pc:docMk/>
          <pc:sldMk cId="2085977587" sldId="281"/>
        </pc:sldMkLst>
        <pc:spChg chg="del mod">
          <ac:chgData name="Javier Andres Luis Gonzalez" userId="9bfb70d5-126d-4793-8f2c-effcd62a7b5e" providerId="ADAL" clId="{F3F50C24-B04A-4FA0-B1E4-89B2B106AFB1}" dt="2024-10-15T18:19:16.292" v="1699" actId="478"/>
          <ac:spMkLst>
            <pc:docMk/>
            <pc:sldMk cId="2085977587" sldId="281"/>
            <ac:spMk id="2" creationId="{7A883C2A-3F84-F618-3B39-DD18E9176D1D}"/>
          </ac:spMkLst>
        </pc:spChg>
        <pc:spChg chg="mod">
          <ac:chgData name="Javier Andres Luis Gonzalez" userId="9bfb70d5-126d-4793-8f2c-effcd62a7b5e" providerId="ADAL" clId="{F3F50C24-B04A-4FA0-B1E4-89B2B106AFB1}" dt="2024-10-16T14:38:36.727" v="2367" actId="20577"/>
          <ac:spMkLst>
            <pc:docMk/>
            <pc:sldMk cId="2085977587" sldId="281"/>
            <ac:spMk id="3" creationId="{2BE1DDA4-BF28-ECC0-BB5A-8CCB91910AEC}"/>
          </ac:spMkLst>
        </pc:spChg>
        <pc:spChg chg="del">
          <ac:chgData name="Javier Andres Luis Gonzalez" userId="9bfb70d5-126d-4793-8f2c-effcd62a7b5e" providerId="ADAL" clId="{F3F50C24-B04A-4FA0-B1E4-89B2B106AFB1}" dt="2024-10-15T18:21:02.279" v="1770" actId="478"/>
          <ac:spMkLst>
            <pc:docMk/>
            <pc:sldMk cId="2085977587" sldId="281"/>
            <ac:spMk id="4" creationId="{6C1F83C2-328A-5AF7-DCC8-B30522826C6C}"/>
          </ac:spMkLst>
        </pc:spChg>
        <pc:spChg chg="del">
          <ac:chgData name="Javier Andres Luis Gonzalez" userId="9bfb70d5-126d-4793-8f2c-effcd62a7b5e" providerId="ADAL" clId="{F3F50C24-B04A-4FA0-B1E4-89B2B106AFB1}" dt="2024-10-15T18:21:02.279" v="1770" actId="478"/>
          <ac:spMkLst>
            <pc:docMk/>
            <pc:sldMk cId="2085977587" sldId="281"/>
            <ac:spMk id="5" creationId="{82CEEA68-DEAB-F1B7-83BD-73E5297DCF5D}"/>
          </ac:spMkLst>
        </pc:spChg>
        <pc:spChg chg="del">
          <ac:chgData name="Javier Andres Luis Gonzalez" userId="9bfb70d5-126d-4793-8f2c-effcd62a7b5e" providerId="ADAL" clId="{F3F50C24-B04A-4FA0-B1E4-89B2B106AFB1}" dt="2024-10-15T18:21:02.279" v="1770" actId="478"/>
          <ac:spMkLst>
            <pc:docMk/>
            <pc:sldMk cId="2085977587" sldId="281"/>
            <ac:spMk id="6" creationId="{560FED74-E5E6-5211-8A92-299C67F00354}"/>
          </ac:spMkLst>
        </pc:spChg>
        <pc:spChg chg="add mod">
          <ac:chgData name="Javier Andres Luis Gonzalez" userId="9bfb70d5-126d-4793-8f2c-effcd62a7b5e" providerId="ADAL" clId="{F3F50C24-B04A-4FA0-B1E4-89B2B106AFB1}" dt="2024-10-17T17:28:33.105" v="2532" actId="207"/>
          <ac:spMkLst>
            <pc:docMk/>
            <pc:sldMk cId="2085977587" sldId="281"/>
            <ac:spMk id="7" creationId="{900932A3-DF47-184F-C7DB-E81BCB6BCC86}"/>
          </ac:spMkLst>
        </pc:spChg>
        <pc:spChg chg="add mod">
          <ac:chgData name="Javier Andres Luis Gonzalez" userId="9bfb70d5-126d-4793-8f2c-effcd62a7b5e" providerId="ADAL" clId="{F3F50C24-B04A-4FA0-B1E4-89B2B106AFB1}" dt="2024-10-15T18:22:17.367" v="1786" actId="1076"/>
          <ac:spMkLst>
            <pc:docMk/>
            <pc:sldMk cId="2085977587" sldId="281"/>
            <ac:spMk id="8" creationId="{033178F7-1361-5440-3C59-34C2CFC826FE}"/>
          </ac:spMkLst>
        </pc:spChg>
      </pc:sldChg>
      <pc:sldChg chg="del">
        <pc:chgData name="Javier Andres Luis Gonzalez" userId="9bfb70d5-126d-4793-8f2c-effcd62a7b5e" providerId="ADAL" clId="{F3F50C24-B04A-4FA0-B1E4-89B2B106AFB1}" dt="2024-10-15T18:25:54.697" v="1854" actId="47"/>
        <pc:sldMkLst>
          <pc:docMk/>
          <pc:sldMk cId="1388224300" sldId="282"/>
        </pc:sldMkLst>
      </pc:sldChg>
      <pc:sldChg chg="del">
        <pc:chgData name="Javier Andres Luis Gonzalez" userId="9bfb70d5-126d-4793-8f2c-effcd62a7b5e" providerId="ADAL" clId="{F3F50C24-B04A-4FA0-B1E4-89B2B106AFB1}" dt="2024-10-15T18:35:18.731" v="2080" actId="2696"/>
        <pc:sldMkLst>
          <pc:docMk/>
          <pc:sldMk cId="3002869536" sldId="283"/>
        </pc:sldMkLst>
      </pc:sldChg>
      <pc:sldChg chg="addSp delSp modSp del mod ord">
        <pc:chgData name="Javier Andres Luis Gonzalez" userId="9bfb70d5-126d-4793-8f2c-effcd62a7b5e" providerId="ADAL" clId="{F3F50C24-B04A-4FA0-B1E4-89B2B106AFB1}" dt="2024-10-15T17:26:21.681" v="902" actId="47"/>
        <pc:sldMkLst>
          <pc:docMk/>
          <pc:sldMk cId="2268934915" sldId="284"/>
        </pc:sldMkLst>
        <pc:spChg chg="del">
          <ac:chgData name="Javier Andres Luis Gonzalez" userId="9bfb70d5-126d-4793-8f2c-effcd62a7b5e" providerId="ADAL" clId="{F3F50C24-B04A-4FA0-B1E4-89B2B106AFB1}" dt="2024-10-15T17:22:38.111" v="875" actId="478"/>
          <ac:spMkLst>
            <pc:docMk/>
            <pc:sldMk cId="2268934915" sldId="284"/>
            <ac:spMk id="2" creationId="{D56BE80E-9E56-0A8A-C83E-A5BDF65FE063}"/>
          </ac:spMkLst>
        </pc:spChg>
        <pc:spChg chg="del">
          <ac:chgData name="Javier Andres Luis Gonzalez" userId="9bfb70d5-126d-4793-8f2c-effcd62a7b5e" providerId="ADAL" clId="{F3F50C24-B04A-4FA0-B1E4-89B2B106AFB1}" dt="2024-10-15T17:22:35.443" v="874" actId="478"/>
          <ac:spMkLst>
            <pc:docMk/>
            <pc:sldMk cId="2268934915" sldId="284"/>
            <ac:spMk id="3" creationId="{D07051B9-294D-6EA2-40DD-5550D6BC8782}"/>
          </ac:spMkLst>
        </pc:spChg>
        <pc:spChg chg="del">
          <ac:chgData name="Javier Andres Luis Gonzalez" userId="9bfb70d5-126d-4793-8f2c-effcd62a7b5e" providerId="ADAL" clId="{F3F50C24-B04A-4FA0-B1E4-89B2B106AFB1}" dt="2024-10-15T17:22:35.443" v="874" actId="478"/>
          <ac:spMkLst>
            <pc:docMk/>
            <pc:sldMk cId="2268934915" sldId="284"/>
            <ac:spMk id="4" creationId="{CB013CD8-E887-87B9-DD54-BD9682D97DDC}"/>
          </ac:spMkLst>
        </pc:spChg>
        <pc:spChg chg="add mod">
          <ac:chgData name="Javier Andres Luis Gonzalez" userId="9bfb70d5-126d-4793-8f2c-effcd62a7b5e" providerId="ADAL" clId="{F3F50C24-B04A-4FA0-B1E4-89B2B106AFB1}" dt="2024-10-15T17:24:10.038" v="885" actId="207"/>
          <ac:spMkLst>
            <pc:docMk/>
            <pc:sldMk cId="2268934915" sldId="284"/>
            <ac:spMk id="7" creationId="{821F5B97-1C92-F778-3FD0-B0C683540807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8" creationId="{4D12A03F-04CF-A3A0-DF3B-6EBBF6025B42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9" creationId="{849BADC9-DE63-67D2-0841-E0F95C70E8E8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0" creationId="{5E246977-E933-D434-A22E-8D64A0816E87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1" creationId="{3B88180B-06E1-190F-0B2A-06911D60AFA1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2" creationId="{A4BAAC16-B807-A443-96AB-962E3DF2C33B}"/>
          </ac:spMkLst>
        </pc:spChg>
        <pc:spChg chg="add mod">
          <ac:chgData name="Javier Andres Luis Gonzalez" userId="9bfb70d5-126d-4793-8f2c-effcd62a7b5e" providerId="ADAL" clId="{F3F50C24-B04A-4FA0-B1E4-89B2B106AFB1}" dt="2024-10-15T17:24:06.065" v="884" actId="1076"/>
          <ac:spMkLst>
            <pc:docMk/>
            <pc:sldMk cId="2268934915" sldId="284"/>
            <ac:spMk id="13" creationId="{CF7D32A0-63AD-1ED9-C328-86DD516F087E}"/>
          </ac:spMkLst>
        </pc:spChg>
        <pc:picChg chg="del">
          <ac:chgData name="Javier Andres Luis Gonzalez" userId="9bfb70d5-126d-4793-8f2c-effcd62a7b5e" providerId="ADAL" clId="{F3F50C24-B04A-4FA0-B1E4-89B2B106AFB1}" dt="2024-10-15T17:22:35.443" v="874" actId="478"/>
          <ac:picMkLst>
            <pc:docMk/>
            <pc:sldMk cId="2268934915" sldId="284"/>
            <ac:picMk id="5" creationId="{016D4F45-C62B-7313-E4E5-1FE9BA967B41}"/>
          </ac:picMkLst>
        </pc:picChg>
        <pc:picChg chg="del">
          <ac:chgData name="Javier Andres Luis Gonzalez" userId="9bfb70d5-126d-4793-8f2c-effcd62a7b5e" providerId="ADAL" clId="{F3F50C24-B04A-4FA0-B1E4-89B2B106AFB1}" dt="2024-10-15T17:22:35.443" v="874" actId="478"/>
          <ac:picMkLst>
            <pc:docMk/>
            <pc:sldMk cId="2268934915" sldId="284"/>
            <ac:picMk id="6" creationId="{45F0CAD2-8B3D-A423-5BAB-8895604E2E11}"/>
          </ac:picMkLst>
        </pc:picChg>
      </pc:sldChg>
      <pc:sldChg chg="modSp mod">
        <pc:chgData name="Javier Andres Luis Gonzalez" userId="9bfb70d5-126d-4793-8f2c-effcd62a7b5e" providerId="ADAL" clId="{F3F50C24-B04A-4FA0-B1E4-89B2B106AFB1}" dt="2024-10-17T17:29:42.853" v="2545" actId="207"/>
        <pc:sldMkLst>
          <pc:docMk/>
          <pc:sldMk cId="1640954495" sldId="304"/>
        </pc:sldMkLst>
        <pc:spChg chg="mod">
          <ac:chgData name="Javier Andres Luis Gonzalez" userId="9bfb70d5-126d-4793-8f2c-effcd62a7b5e" providerId="ADAL" clId="{F3F50C24-B04A-4FA0-B1E4-89B2B106AFB1}" dt="2024-10-17T17:29:42.853" v="2545" actId="207"/>
          <ac:spMkLst>
            <pc:docMk/>
            <pc:sldMk cId="1640954495" sldId="304"/>
            <ac:spMk id="2" creationId="{D56BE80E-9E56-0A8A-C83E-A5BDF65FE063}"/>
          </ac:spMkLst>
        </pc:spChg>
      </pc:sldChg>
      <pc:sldChg chg="del">
        <pc:chgData name="Javier Andres Luis Gonzalez" userId="9bfb70d5-126d-4793-8f2c-effcd62a7b5e" providerId="ADAL" clId="{F3F50C24-B04A-4FA0-B1E4-89B2B106AFB1}" dt="2024-10-15T18:25:56.426" v="1855" actId="47"/>
        <pc:sldMkLst>
          <pc:docMk/>
          <pc:sldMk cId="1335565568" sldId="305"/>
        </pc:sldMkLst>
      </pc:sldChg>
      <pc:sldChg chg="del">
        <pc:chgData name="Javier Andres Luis Gonzalez" userId="9bfb70d5-126d-4793-8f2c-effcd62a7b5e" providerId="ADAL" clId="{F3F50C24-B04A-4FA0-B1E4-89B2B106AFB1}" dt="2024-10-15T18:25:57.483" v="1856" actId="47"/>
        <pc:sldMkLst>
          <pc:docMk/>
          <pc:sldMk cId="296561257" sldId="306"/>
        </pc:sldMkLst>
      </pc:sldChg>
      <pc:sldChg chg="addSp delSp modSp add mod ord modClrScheme chgLayout">
        <pc:chgData name="Javier Andres Luis Gonzalez" userId="9bfb70d5-126d-4793-8f2c-effcd62a7b5e" providerId="ADAL" clId="{F3F50C24-B04A-4FA0-B1E4-89B2B106AFB1}" dt="2024-10-17T17:29:29.186" v="2543" actId="207"/>
        <pc:sldMkLst>
          <pc:docMk/>
          <pc:sldMk cId="351583167" sldId="307"/>
        </pc:sldMkLst>
        <pc:spChg chg="del">
          <ac:chgData name="Javier Andres Luis Gonzalez" userId="9bfb70d5-126d-4793-8f2c-effcd62a7b5e" providerId="ADAL" clId="{F3F50C24-B04A-4FA0-B1E4-89B2B106AFB1}" dt="2024-10-15T18:28:49.233" v="1872" actId="478"/>
          <ac:spMkLst>
            <pc:docMk/>
            <pc:sldMk cId="351583167" sldId="307"/>
            <ac:spMk id="2" creationId="{7AE25E51-248C-1DB0-0F1A-B3E54968B604}"/>
          </ac:spMkLst>
        </pc:spChg>
        <pc:spChg chg="del">
          <ac:chgData name="Javier Andres Luis Gonzalez" userId="9bfb70d5-126d-4793-8f2c-effcd62a7b5e" providerId="ADAL" clId="{F3F50C24-B04A-4FA0-B1E4-89B2B106AFB1}" dt="2024-10-15T18:28:38.057" v="1870" actId="478"/>
          <ac:spMkLst>
            <pc:docMk/>
            <pc:sldMk cId="351583167" sldId="307"/>
            <ac:spMk id="3" creationId="{75D27CD2-7810-6B41-895A-25809814E1EB}"/>
          </ac:spMkLst>
        </pc:spChg>
        <pc:spChg chg="del">
          <ac:chgData name="Javier Andres Luis Gonzalez" userId="9bfb70d5-126d-4793-8f2c-effcd62a7b5e" providerId="ADAL" clId="{F3F50C24-B04A-4FA0-B1E4-89B2B106AFB1}" dt="2024-10-15T18:28:38.057" v="1870" actId="478"/>
          <ac:spMkLst>
            <pc:docMk/>
            <pc:sldMk cId="351583167" sldId="307"/>
            <ac:spMk id="4" creationId="{5A57AE5B-4286-87A6-D60F-3358980ED698}"/>
          </ac:spMkLst>
        </pc:spChg>
        <pc:spChg chg="add del mod">
          <ac:chgData name="Javier Andres Luis Gonzalez" userId="9bfb70d5-126d-4793-8f2c-effcd62a7b5e" providerId="ADAL" clId="{F3F50C24-B04A-4FA0-B1E4-89B2B106AFB1}" dt="2024-10-15T18:29:42.781" v="1915" actId="478"/>
          <ac:spMkLst>
            <pc:docMk/>
            <pc:sldMk cId="351583167" sldId="307"/>
            <ac:spMk id="7" creationId="{C427C242-7B98-1282-3786-230AD50B3157}"/>
          </ac:spMkLst>
        </pc:spChg>
        <pc:spChg chg="add mod">
          <ac:chgData name="Javier Andres Luis Gonzalez" userId="9bfb70d5-126d-4793-8f2c-effcd62a7b5e" providerId="ADAL" clId="{F3F50C24-B04A-4FA0-B1E4-89B2B106AFB1}" dt="2024-10-17T17:29:20.364" v="2542" actId="207"/>
          <ac:spMkLst>
            <pc:docMk/>
            <pc:sldMk cId="351583167" sldId="307"/>
            <ac:spMk id="8" creationId="{8478F19A-E5D6-CF9D-3005-3804065E8EB8}"/>
          </ac:spMkLst>
        </pc:spChg>
        <pc:spChg chg="add del mod">
          <ac:chgData name="Javier Andres Luis Gonzalez" userId="9bfb70d5-126d-4793-8f2c-effcd62a7b5e" providerId="ADAL" clId="{F3F50C24-B04A-4FA0-B1E4-89B2B106AFB1}" dt="2024-10-15T18:29:44.225" v="1916" actId="478"/>
          <ac:spMkLst>
            <pc:docMk/>
            <pc:sldMk cId="351583167" sldId="307"/>
            <ac:spMk id="9" creationId="{3B4145FC-5B72-991F-20E5-8A8CD5CF89DD}"/>
          </ac:spMkLst>
        </pc:spChg>
        <pc:spChg chg="add mod">
          <ac:chgData name="Javier Andres Luis Gonzalez" userId="9bfb70d5-126d-4793-8f2c-effcd62a7b5e" providerId="ADAL" clId="{F3F50C24-B04A-4FA0-B1E4-89B2B106AFB1}" dt="2024-10-15T18:34:47.368" v="2076" actId="1076"/>
          <ac:spMkLst>
            <pc:docMk/>
            <pc:sldMk cId="351583167" sldId="307"/>
            <ac:spMk id="10" creationId="{C7D18532-6BE8-D456-4120-CB8637B2EF83}"/>
          </ac:spMkLst>
        </pc:spChg>
        <pc:spChg chg="add mod">
          <ac:chgData name="Javier Andres Luis Gonzalez" userId="9bfb70d5-126d-4793-8f2c-effcd62a7b5e" providerId="ADAL" clId="{F3F50C24-B04A-4FA0-B1E4-89B2B106AFB1}" dt="2024-10-15T18:34:47.368" v="2076" actId="1076"/>
          <ac:spMkLst>
            <pc:docMk/>
            <pc:sldMk cId="351583167" sldId="307"/>
            <ac:spMk id="11" creationId="{A7F2982D-D59A-F51A-51EA-AA53A07FACAE}"/>
          </ac:spMkLst>
        </pc:spChg>
        <pc:spChg chg="add del mod">
          <ac:chgData name="Javier Andres Luis Gonzalez" userId="9bfb70d5-126d-4793-8f2c-effcd62a7b5e" providerId="ADAL" clId="{F3F50C24-B04A-4FA0-B1E4-89B2B106AFB1}" dt="2024-10-15T18:32:36.588" v="1986" actId="478"/>
          <ac:spMkLst>
            <pc:docMk/>
            <pc:sldMk cId="351583167" sldId="307"/>
            <ac:spMk id="12" creationId="{193C6D36-11C9-E490-2AC9-FBCFABB23E0C}"/>
          </ac:spMkLst>
        </pc:spChg>
        <pc:spChg chg="add mod">
          <ac:chgData name="Javier Andres Luis Gonzalez" userId="9bfb70d5-126d-4793-8f2c-effcd62a7b5e" providerId="ADAL" clId="{F3F50C24-B04A-4FA0-B1E4-89B2B106AFB1}" dt="2024-10-15T18:34:47.368" v="2076" actId="1076"/>
          <ac:spMkLst>
            <pc:docMk/>
            <pc:sldMk cId="351583167" sldId="307"/>
            <ac:spMk id="13" creationId="{1A105248-28D9-5333-9C29-5FCBB366D0D4}"/>
          </ac:spMkLst>
        </pc:spChg>
        <pc:spChg chg="add mod">
          <ac:chgData name="Javier Andres Luis Gonzalez" userId="9bfb70d5-126d-4793-8f2c-effcd62a7b5e" providerId="ADAL" clId="{F3F50C24-B04A-4FA0-B1E4-89B2B106AFB1}" dt="2024-10-17T17:29:29.186" v="2543" actId="207"/>
          <ac:spMkLst>
            <pc:docMk/>
            <pc:sldMk cId="351583167" sldId="307"/>
            <ac:spMk id="14" creationId="{B18E1070-C3AD-E41F-5844-9E664540EAB9}"/>
          </ac:spMkLst>
        </pc:spChg>
        <pc:spChg chg="add del mod">
          <ac:chgData name="Javier Andres Luis Gonzalez" userId="9bfb70d5-126d-4793-8f2c-effcd62a7b5e" providerId="ADAL" clId="{F3F50C24-B04A-4FA0-B1E4-89B2B106AFB1}" dt="2024-10-15T18:33:10.516" v="2029" actId="478"/>
          <ac:spMkLst>
            <pc:docMk/>
            <pc:sldMk cId="351583167" sldId="307"/>
            <ac:spMk id="15" creationId="{58601177-1215-57BD-28D1-B44F3220BFB6}"/>
          </ac:spMkLst>
        </pc:spChg>
        <pc:picChg chg="del">
          <ac:chgData name="Javier Andres Luis Gonzalez" userId="9bfb70d5-126d-4793-8f2c-effcd62a7b5e" providerId="ADAL" clId="{F3F50C24-B04A-4FA0-B1E4-89B2B106AFB1}" dt="2024-10-15T18:28:38.057" v="1870" actId="478"/>
          <ac:picMkLst>
            <pc:docMk/>
            <pc:sldMk cId="351583167" sldId="307"/>
            <ac:picMk id="5" creationId="{FAA62977-4FE9-E08C-2F53-2A6A66FB00DE}"/>
          </ac:picMkLst>
        </pc:picChg>
        <pc:picChg chg="del">
          <ac:chgData name="Javier Andres Luis Gonzalez" userId="9bfb70d5-126d-4793-8f2c-effcd62a7b5e" providerId="ADAL" clId="{F3F50C24-B04A-4FA0-B1E4-89B2B106AFB1}" dt="2024-10-15T18:28:40.232" v="1871" actId="478"/>
          <ac:picMkLst>
            <pc:docMk/>
            <pc:sldMk cId="351583167" sldId="307"/>
            <ac:picMk id="6" creationId="{254D2AA4-DAA5-9A16-A38C-DC3352455D46}"/>
          </ac:picMkLst>
        </pc:picChg>
      </pc:sldChg>
      <pc:sldChg chg="addSp delSp modSp add mod">
        <pc:chgData name="Javier Andres Luis Gonzalez" userId="9bfb70d5-126d-4793-8f2c-effcd62a7b5e" providerId="ADAL" clId="{F3F50C24-B04A-4FA0-B1E4-89B2B106AFB1}" dt="2024-10-17T17:28:04.405" v="2526" actId="207"/>
        <pc:sldMkLst>
          <pc:docMk/>
          <pc:sldMk cId="2248469829" sldId="308"/>
        </pc:sldMkLst>
        <pc:spChg chg="add mod">
          <ac:chgData name="Javier Andres Luis Gonzalez" userId="9bfb70d5-126d-4793-8f2c-effcd62a7b5e" providerId="ADAL" clId="{F3F50C24-B04A-4FA0-B1E4-89B2B106AFB1}" dt="2024-10-17T17:28:04.405" v="2526" actId="207"/>
          <ac:spMkLst>
            <pc:docMk/>
            <pc:sldMk cId="2248469829" sldId="308"/>
            <ac:spMk id="4" creationId="{4C5072D7-7F19-9FE5-9F95-EC5C432F6672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5" creationId="{ADEDB8AF-3174-F84D-F191-6CC5CF4A39F3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6" creationId="{8B07FFF8-D0DC-086B-DC75-FA674B346BA7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7" creationId="{F1B3BA52-CFEA-896E-4D79-CC6488767F64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8" creationId="{F029BA7E-9AB1-9EC8-E9DC-20AF2F8F7DB9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9" creationId="{2BCD4CD1-24D4-CCC4-15A0-9495BCAC972F}"/>
          </ac:spMkLst>
        </pc:spChg>
        <pc:spChg chg="add mod">
          <ac:chgData name="Javier Andres Luis Gonzalez" userId="9bfb70d5-126d-4793-8f2c-effcd62a7b5e" providerId="ADAL" clId="{F3F50C24-B04A-4FA0-B1E4-89B2B106AFB1}" dt="2024-10-15T17:33:15.933" v="1087" actId="1076"/>
          <ac:spMkLst>
            <pc:docMk/>
            <pc:sldMk cId="2248469829" sldId="308"/>
            <ac:spMk id="10" creationId="{9ADCF33A-63DA-31D7-0509-02367D35FDDD}"/>
          </ac:spMkLst>
        </pc:spChg>
        <pc:spChg chg="add mod">
          <ac:chgData name="Javier Andres Luis Gonzalez" userId="9bfb70d5-126d-4793-8f2c-effcd62a7b5e" providerId="ADAL" clId="{F3F50C24-B04A-4FA0-B1E4-89B2B106AFB1}" dt="2024-10-15T17:33:32.496" v="1093" actId="20577"/>
          <ac:spMkLst>
            <pc:docMk/>
            <pc:sldMk cId="2248469829" sldId="308"/>
            <ac:spMk id="11" creationId="{57FF9506-1BDA-AF44-A203-B82FD48FC430}"/>
          </ac:spMkLst>
        </pc:spChg>
        <pc:spChg chg="add del mod">
          <ac:chgData name="Javier Andres Luis Gonzalez" userId="9bfb70d5-126d-4793-8f2c-effcd62a7b5e" providerId="ADAL" clId="{F3F50C24-B04A-4FA0-B1E4-89B2B106AFB1}" dt="2024-10-15T17:31:12.879" v="1069" actId="478"/>
          <ac:spMkLst>
            <pc:docMk/>
            <pc:sldMk cId="2248469829" sldId="308"/>
            <ac:spMk id="12" creationId="{AA1105E6-5AC4-9DED-3505-5F0B21F5C8B5}"/>
          </ac:spMkLst>
        </pc:spChg>
        <pc:spChg chg="add mod">
          <ac:chgData name="Javier Andres Luis Gonzalez" userId="9bfb70d5-126d-4793-8f2c-effcd62a7b5e" providerId="ADAL" clId="{F3F50C24-B04A-4FA0-B1E4-89B2B106AFB1}" dt="2024-10-15T17:30:50.929" v="1057"/>
          <ac:spMkLst>
            <pc:docMk/>
            <pc:sldMk cId="2248469829" sldId="308"/>
            <ac:spMk id="13" creationId="{35A22A04-908F-4333-4DD8-2169AA668091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2" creationId="{03742545-E506-38F3-97AB-2220D4266F22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3" creationId="{A3CE0A38-E987-C17B-259D-B8C6D62125B4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4" creationId="{185B1510-2602-7384-0B34-FC57585C762C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5" creationId="{65D2F6F0-3661-BA7A-F023-162E2E190DC6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6" creationId="{C7BCEBA3-753B-9B1C-16DE-F3CF1540C3AE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07" creationId="{B36B6011-C60D-F080-9DAB-8D6ABF755C07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0" creationId="{11579DEB-8ED3-94FB-634E-EF886FEEA400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1" creationId="{61138EEE-B2FF-B0A0-B913-762A856505C9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2" creationId="{33D1FEFE-B6BB-4A55-AB75-6EC2E160E49A}"/>
          </ac:spMkLst>
        </pc:spChg>
        <pc:spChg chg="add del">
          <ac:chgData name="Javier Andres Luis Gonzalez" userId="9bfb70d5-126d-4793-8f2c-effcd62a7b5e" providerId="ADAL" clId="{F3F50C24-B04A-4FA0-B1E4-89B2B106AFB1}" dt="2024-10-15T17:25:59.276" v="898" actId="478"/>
          <ac:spMkLst>
            <pc:docMk/>
            <pc:sldMk cId="2248469829" sldId="308"/>
            <ac:spMk id="114" creationId="{F97416B4-3C1E-1EF2-71E6-B9DCFA90F679}"/>
          </ac:spMkLst>
        </pc:spChg>
        <pc:picChg chg="add del">
          <ac:chgData name="Javier Andres Luis Gonzalez" userId="9bfb70d5-126d-4793-8f2c-effcd62a7b5e" providerId="ADAL" clId="{F3F50C24-B04A-4FA0-B1E4-89B2B106AFB1}" dt="2024-10-15T17:26:04.028" v="900" actId="22"/>
          <ac:picMkLst>
            <pc:docMk/>
            <pc:sldMk cId="2248469829" sldId="308"/>
            <ac:picMk id="3" creationId="{D72756E0-8FCD-01AA-C379-DC99A380A0AB}"/>
          </ac:picMkLst>
        </pc:picChg>
      </pc:sldChg>
      <pc:sldChg chg="addSp delSp modSp add del mod">
        <pc:chgData name="Javier Andres Luis Gonzalez" userId="9bfb70d5-126d-4793-8f2c-effcd62a7b5e" providerId="ADAL" clId="{F3F50C24-B04A-4FA0-B1E4-89B2B106AFB1}" dt="2024-10-15T17:25:11.093" v="892"/>
        <pc:sldMkLst>
          <pc:docMk/>
          <pc:sldMk cId="3242017892" sldId="308"/>
        </pc:sldMkLst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2" creationId="{8EFBA415-5FFE-52F0-FC82-EA6F0FFFE09D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3" creationId="{93CED263-CE0B-BA60-F379-569ECBA8EA04}"/>
          </ac:spMkLst>
        </pc:spChg>
        <pc:spChg chg="add del">
          <ac:chgData name="Javier Andres Luis Gonzalez" userId="9bfb70d5-126d-4793-8f2c-effcd62a7b5e" providerId="ADAL" clId="{F3F50C24-B04A-4FA0-B1E4-89B2B106AFB1}" dt="2024-10-15T17:25:10.119" v="891" actId="478"/>
          <ac:spMkLst>
            <pc:docMk/>
            <pc:sldMk cId="3242017892" sldId="308"/>
            <ac:spMk id="4" creationId="{C9DB00B0-1059-5A7F-2413-90E2BA7E7FFB}"/>
          </ac:spMkLst>
        </pc:spChg>
        <pc:spChg chg="add del">
          <ac:chgData name="Javier Andres Luis Gonzalez" userId="9bfb70d5-126d-4793-8f2c-effcd62a7b5e" providerId="ADAL" clId="{F3F50C24-B04A-4FA0-B1E4-89B2B106AFB1}" dt="2024-10-15T17:25:10.119" v="891" actId="478"/>
          <ac:spMkLst>
            <pc:docMk/>
            <pc:sldMk cId="3242017892" sldId="308"/>
            <ac:spMk id="5" creationId="{886C4454-F091-6ECF-4BFD-027E4ABB9DBB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6" creationId="{BADA282A-C6A9-82A5-F4E7-8E8A544F2CC4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7" creationId="{27EB7ED2-0447-EC9B-15D7-2349CC161C47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8" creationId="{861DE8E4-CE0A-2EDD-0694-7A821FA02050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9" creationId="{00A84FA9-EB3F-2A3B-B225-CDC4C2977EE2}"/>
          </ac:spMkLst>
        </pc:spChg>
        <pc:spChg chg="add mod">
          <ac:chgData name="Javier Andres Luis Gonzalez" userId="9bfb70d5-126d-4793-8f2c-effcd62a7b5e" providerId="ADAL" clId="{F3F50C24-B04A-4FA0-B1E4-89B2B106AFB1}" dt="2024-10-15T17:25:06.549" v="890" actId="1076"/>
          <ac:spMkLst>
            <pc:docMk/>
            <pc:sldMk cId="3242017892" sldId="308"/>
            <ac:spMk id="10" creationId="{CB703E41-6190-CC51-F440-7C709103C4A0}"/>
          </ac:spMkLst>
        </pc:spChg>
      </pc:sldChg>
      <pc:sldChg chg="addSp delSp modSp add mod ord">
        <pc:chgData name="Javier Andres Luis Gonzalez" userId="9bfb70d5-126d-4793-8f2c-effcd62a7b5e" providerId="ADAL" clId="{F3F50C24-B04A-4FA0-B1E4-89B2B106AFB1}" dt="2024-10-17T17:28:14.556" v="2528" actId="207"/>
        <pc:sldMkLst>
          <pc:docMk/>
          <pc:sldMk cId="1894935086" sldId="309"/>
        </pc:sldMkLst>
        <pc:spChg chg="mod">
          <ac:chgData name="Javier Andres Luis Gonzalez" userId="9bfb70d5-126d-4793-8f2c-effcd62a7b5e" providerId="ADAL" clId="{F3F50C24-B04A-4FA0-B1E4-89B2B106AFB1}" dt="2024-10-17T17:28:14.556" v="2528" actId="207"/>
          <ac:spMkLst>
            <pc:docMk/>
            <pc:sldMk cId="1894935086" sldId="309"/>
            <ac:spMk id="9" creationId="{AC542773-78AE-E2B8-B195-0E5A1D674E53}"/>
          </ac:spMkLst>
        </pc:spChg>
        <pc:spChg chg="mod">
          <ac:chgData name="Javier Andres Luis Gonzalez" userId="9bfb70d5-126d-4793-8f2c-effcd62a7b5e" providerId="ADAL" clId="{F3F50C24-B04A-4FA0-B1E4-89B2B106AFB1}" dt="2024-10-15T18:02:41.121" v="1332" actId="6549"/>
          <ac:spMkLst>
            <pc:docMk/>
            <pc:sldMk cId="1894935086" sldId="309"/>
            <ac:spMk id="10" creationId="{13C1CDBD-D7F5-4EDC-40D5-B73B4C9D5CE8}"/>
          </ac:spMkLst>
        </pc:spChg>
        <pc:picChg chg="add del mod">
          <ac:chgData name="Javier Andres Luis Gonzalez" userId="9bfb70d5-126d-4793-8f2c-effcd62a7b5e" providerId="ADAL" clId="{F3F50C24-B04A-4FA0-B1E4-89B2B106AFB1}" dt="2024-10-15T18:02:59.432" v="1337" actId="22"/>
          <ac:picMkLst>
            <pc:docMk/>
            <pc:sldMk cId="1894935086" sldId="309"/>
            <ac:picMk id="3" creationId="{B49D9BAD-F5CF-3556-4166-8C68A7D14EE8}"/>
          </ac:picMkLst>
        </pc:picChg>
        <pc:picChg chg="add mod">
          <ac:chgData name="Javier Andres Luis Gonzalez" userId="9bfb70d5-126d-4793-8f2c-effcd62a7b5e" providerId="ADAL" clId="{F3F50C24-B04A-4FA0-B1E4-89B2B106AFB1}" dt="2024-10-15T18:03:10.664" v="1340" actId="1076"/>
          <ac:picMkLst>
            <pc:docMk/>
            <pc:sldMk cId="1894935086" sldId="309"/>
            <ac:picMk id="5" creationId="{66299EA7-4690-3BFF-DD9D-BA68D5D4B08D}"/>
          </ac:picMkLst>
        </pc:picChg>
        <pc:picChg chg="add del">
          <ac:chgData name="Javier Andres Luis Gonzalez" userId="9bfb70d5-126d-4793-8f2c-effcd62a7b5e" providerId="ADAL" clId="{F3F50C24-B04A-4FA0-B1E4-89B2B106AFB1}" dt="2024-10-15T18:03:12.894" v="1341" actId="478"/>
          <ac:picMkLst>
            <pc:docMk/>
            <pc:sldMk cId="1894935086" sldId="309"/>
            <ac:picMk id="8" creationId="{8E333B14-97DF-12FE-8456-ED4710954CB6}"/>
          </ac:picMkLst>
        </pc:picChg>
      </pc:sldChg>
      <pc:sldChg chg="add del">
        <pc:chgData name="Javier Andres Luis Gonzalez" userId="9bfb70d5-126d-4793-8f2c-effcd62a7b5e" providerId="ADAL" clId="{F3F50C24-B04A-4FA0-B1E4-89B2B106AFB1}" dt="2024-10-15T17:25:52.506" v="896"/>
        <pc:sldMkLst>
          <pc:docMk/>
          <pc:sldMk cId="2939220565" sldId="309"/>
        </pc:sldMkLst>
      </pc:sldChg>
      <pc:sldChg chg="del">
        <pc:chgData name="Javier Andres Luis Gonzalez" userId="9bfb70d5-126d-4793-8f2c-effcd62a7b5e" providerId="ADAL" clId="{F3F50C24-B04A-4FA0-B1E4-89B2B106AFB1}" dt="2024-10-15T16:07:16.288" v="85" actId="47"/>
        <pc:sldMkLst>
          <pc:docMk/>
          <pc:sldMk cId="1443941290" sldId="310"/>
        </pc:sldMkLst>
      </pc:sldChg>
      <pc:sldChg chg="addSp delSp modSp add mod ord">
        <pc:chgData name="Javier Andres Luis Gonzalez" userId="9bfb70d5-126d-4793-8f2c-effcd62a7b5e" providerId="ADAL" clId="{F3F50C24-B04A-4FA0-B1E4-89B2B106AFB1}" dt="2024-10-17T17:28:19.088" v="2529" actId="207"/>
        <pc:sldMkLst>
          <pc:docMk/>
          <pc:sldMk cId="3050808038" sldId="310"/>
        </pc:sldMkLst>
        <pc:spChg chg="mod">
          <ac:chgData name="Javier Andres Luis Gonzalez" userId="9bfb70d5-126d-4793-8f2c-effcd62a7b5e" providerId="ADAL" clId="{F3F50C24-B04A-4FA0-B1E4-89B2B106AFB1}" dt="2024-10-17T17:28:19.088" v="2529" actId="207"/>
          <ac:spMkLst>
            <pc:docMk/>
            <pc:sldMk cId="3050808038" sldId="310"/>
            <ac:spMk id="9" creationId="{1FC59B0D-03B3-37A1-E7EC-1F65B9439174}"/>
          </ac:spMkLst>
        </pc:spChg>
        <pc:spChg chg="mod">
          <ac:chgData name="Javier Andres Luis Gonzalez" userId="9bfb70d5-126d-4793-8f2c-effcd62a7b5e" providerId="ADAL" clId="{F3F50C24-B04A-4FA0-B1E4-89B2B106AFB1}" dt="2024-10-15T18:04:46.399" v="1358" actId="6549"/>
          <ac:spMkLst>
            <pc:docMk/>
            <pc:sldMk cId="3050808038" sldId="310"/>
            <ac:spMk id="10" creationId="{E8D38820-58E5-8BC8-CC88-4F9CA8709B33}"/>
          </ac:spMkLst>
        </pc:spChg>
        <pc:picChg chg="add mod">
          <ac:chgData name="Javier Andres Luis Gonzalez" userId="9bfb70d5-126d-4793-8f2c-effcd62a7b5e" providerId="ADAL" clId="{F3F50C24-B04A-4FA0-B1E4-89B2B106AFB1}" dt="2024-10-15T18:05:38.040" v="1364" actId="1076"/>
          <ac:picMkLst>
            <pc:docMk/>
            <pc:sldMk cId="3050808038" sldId="310"/>
            <ac:picMk id="3" creationId="{F21DBBFA-8EDE-0419-AEEF-FAE3FC5B50AE}"/>
          </ac:picMkLst>
        </pc:picChg>
        <pc:picChg chg="del">
          <ac:chgData name="Javier Andres Luis Gonzalez" userId="9bfb70d5-126d-4793-8f2c-effcd62a7b5e" providerId="ADAL" clId="{F3F50C24-B04A-4FA0-B1E4-89B2B106AFB1}" dt="2024-10-15T18:05:34.129" v="1363" actId="478"/>
          <ac:picMkLst>
            <pc:docMk/>
            <pc:sldMk cId="3050808038" sldId="310"/>
            <ac:picMk id="8" creationId="{90740D33-0C3B-34B5-9076-63F3A783940C}"/>
          </ac:picMkLst>
        </pc:picChg>
      </pc:sldChg>
      <pc:sldChg chg="addSp delSp modSp add mod modClrScheme chgLayout">
        <pc:chgData name="Javier Andres Luis Gonzalez" userId="9bfb70d5-126d-4793-8f2c-effcd62a7b5e" providerId="ADAL" clId="{F3F50C24-B04A-4FA0-B1E4-89B2B106AFB1}" dt="2024-10-17T17:28:28.829" v="2531" actId="207"/>
        <pc:sldMkLst>
          <pc:docMk/>
          <pc:sldMk cId="3247682610" sldId="311"/>
        </pc:sldMkLst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2" creationId="{72A95D1D-0B5B-6701-BB1F-044206E0B64F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3" creationId="{0DC2BACB-00FA-B156-F35A-708F10428821}"/>
          </ac:spMkLst>
        </pc:spChg>
        <pc:spChg chg="mod">
          <ac:chgData name="Javier Andres Luis Gonzalez" userId="9bfb70d5-126d-4793-8f2c-effcd62a7b5e" providerId="ADAL" clId="{F3F50C24-B04A-4FA0-B1E4-89B2B106AFB1}" dt="2024-10-17T17:28:28.829" v="2531" actId="207"/>
          <ac:spMkLst>
            <pc:docMk/>
            <pc:sldMk cId="3247682610" sldId="311"/>
            <ac:spMk id="4" creationId="{F8D6321C-1B20-C346-152C-83AD678AD409}"/>
          </ac:spMkLst>
        </pc:spChg>
        <pc:spChg chg="mod">
          <ac:chgData name="Javier Andres Luis Gonzalez" userId="9bfb70d5-126d-4793-8f2c-effcd62a7b5e" providerId="ADAL" clId="{F3F50C24-B04A-4FA0-B1E4-89B2B106AFB1}" dt="2024-10-15T18:16:55.925" v="1692" actId="1076"/>
          <ac:spMkLst>
            <pc:docMk/>
            <pc:sldMk cId="3247682610" sldId="311"/>
            <ac:spMk id="5" creationId="{22469B14-8B20-710D-13C5-88A5EA2AB529}"/>
          </ac:spMkLst>
        </pc:spChg>
        <pc:spChg chg="del mod">
          <ac:chgData name="Javier Andres Luis Gonzalez" userId="9bfb70d5-126d-4793-8f2c-effcd62a7b5e" providerId="ADAL" clId="{F3F50C24-B04A-4FA0-B1E4-89B2B106AFB1}" dt="2024-10-15T18:14:52.803" v="1682" actId="478"/>
          <ac:spMkLst>
            <pc:docMk/>
            <pc:sldMk cId="3247682610" sldId="311"/>
            <ac:spMk id="6" creationId="{85574412-A74E-3006-54BD-DBF12D2C808B}"/>
          </ac:spMkLst>
        </pc:spChg>
        <pc:spChg chg="mod">
          <ac:chgData name="Javier Andres Luis Gonzalez" userId="9bfb70d5-126d-4793-8f2c-effcd62a7b5e" providerId="ADAL" clId="{F3F50C24-B04A-4FA0-B1E4-89B2B106AFB1}" dt="2024-10-15T18:16:55.925" v="1692" actId="1076"/>
          <ac:spMkLst>
            <pc:docMk/>
            <pc:sldMk cId="3247682610" sldId="311"/>
            <ac:spMk id="7" creationId="{F50FA342-1AC9-BDDC-CCBC-68143292C74E}"/>
          </ac:spMkLst>
        </pc:spChg>
        <pc:spChg chg="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8" creationId="{33E8DB6E-4B18-200A-6F37-0F5937D6121F}"/>
          </ac:spMkLst>
        </pc:spChg>
        <pc:spChg chg="del mod">
          <ac:chgData name="Javier Andres Luis Gonzalez" userId="9bfb70d5-126d-4793-8f2c-effcd62a7b5e" providerId="ADAL" clId="{F3F50C24-B04A-4FA0-B1E4-89B2B106AFB1}" dt="2024-10-15T18:10:21.243" v="1536" actId="478"/>
          <ac:spMkLst>
            <pc:docMk/>
            <pc:sldMk cId="3247682610" sldId="311"/>
            <ac:spMk id="9" creationId="{30ECFE8C-CEE2-F196-1BA7-9256B2EF1D8F}"/>
          </ac:spMkLst>
        </pc:spChg>
        <pc:spChg chg="del mod">
          <ac:chgData name="Javier Andres Luis Gonzalez" userId="9bfb70d5-126d-4793-8f2c-effcd62a7b5e" providerId="ADAL" clId="{F3F50C24-B04A-4FA0-B1E4-89B2B106AFB1}" dt="2024-10-15T18:10:21.243" v="1536" actId="478"/>
          <ac:spMkLst>
            <pc:docMk/>
            <pc:sldMk cId="3247682610" sldId="311"/>
            <ac:spMk id="10" creationId="{1C9A464F-C56E-D68E-D6C8-D7B246689521}"/>
          </ac:spMkLst>
        </pc:spChg>
        <pc:spChg chg="mod">
          <ac:chgData name="Javier Andres Luis Gonzalez" userId="9bfb70d5-126d-4793-8f2c-effcd62a7b5e" providerId="ADAL" clId="{F3F50C24-B04A-4FA0-B1E4-89B2B106AFB1}" dt="2024-10-15T18:16:55.925" v="1692" actId="1076"/>
          <ac:spMkLst>
            <pc:docMk/>
            <pc:sldMk cId="3247682610" sldId="311"/>
            <ac:spMk id="11" creationId="{D368FF3D-5A8C-679D-7781-01DF23A55B2B}"/>
          </ac:spMkLst>
        </pc:spChg>
        <pc:spChg chg="add del mod">
          <ac:chgData name="Javier Andres Luis Gonzalez" userId="9bfb70d5-126d-4793-8f2c-effcd62a7b5e" providerId="ADAL" clId="{F3F50C24-B04A-4FA0-B1E4-89B2B106AFB1}" dt="2024-10-15T18:11:56.174" v="1573" actId="478"/>
          <ac:spMkLst>
            <pc:docMk/>
            <pc:sldMk cId="3247682610" sldId="311"/>
            <ac:spMk id="12" creationId="{12C41CF3-4251-259F-FC84-5A64792CBC79}"/>
          </ac:spMkLst>
        </pc:spChg>
        <pc:spChg chg="add mod">
          <ac:chgData name="Javier Andres Luis Gonzalez" userId="9bfb70d5-126d-4793-8f2c-effcd62a7b5e" providerId="ADAL" clId="{F3F50C24-B04A-4FA0-B1E4-89B2B106AFB1}" dt="2024-10-15T18:10:47.483" v="1539"/>
          <ac:spMkLst>
            <pc:docMk/>
            <pc:sldMk cId="3247682610" sldId="311"/>
            <ac:spMk id="13" creationId="{CF411846-795F-6618-884B-EA7C7561C5B8}"/>
          </ac:spMkLst>
        </pc:spChg>
        <pc:spChg chg="add mod">
          <ac:chgData name="Javier Andres Luis Gonzalez" userId="9bfb70d5-126d-4793-8f2c-effcd62a7b5e" providerId="ADAL" clId="{F3F50C24-B04A-4FA0-B1E4-89B2B106AFB1}" dt="2024-10-15T18:10:47.483" v="1539"/>
          <ac:spMkLst>
            <pc:docMk/>
            <pc:sldMk cId="3247682610" sldId="311"/>
            <ac:spMk id="14" creationId="{C5929D8B-F595-6BE4-5620-305A0D72F5EB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15" creationId="{2C78BE1C-2593-6259-4882-7C16D6BE319F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16" creationId="{7D32C266-AA77-BB53-1CE2-718D0A65CD82}"/>
          </ac:spMkLst>
        </pc:spChg>
        <pc:spChg chg="add del">
          <ac:chgData name="Javier Andres Luis Gonzalez" userId="9bfb70d5-126d-4793-8f2c-effcd62a7b5e" providerId="ADAL" clId="{F3F50C24-B04A-4FA0-B1E4-89B2B106AFB1}" dt="2024-10-15T18:12:44.744" v="1586" actId="22"/>
          <ac:spMkLst>
            <pc:docMk/>
            <pc:sldMk cId="3247682610" sldId="311"/>
            <ac:spMk id="18" creationId="{3E514A42-85E5-BE63-F6E2-BCC7C175FE3C}"/>
          </ac:spMkLst>
        </pc:spChg>
        <pc:spChg chg="add mod">
          <ac:chgData name="Javier Andres Luis Gonzalez" userId="9bfb70d5-126d-4793-8f2c-effcd62a7b5e" providerId="ADAL" clId="{F3F50C24-B04A-4FA0-B1E4-89B2B106AFB1}" dt="2024-10-15T18:16:06.416" v="1691" actId="164"/>
          <ac:spMkLst>
            <pc:docMk/>
            <pc:sldMk cId="3247682610" sldId="311"/>
            <ac:spMk id="19" creationId="{9DFB315F-D672-B1AB-8402-41AF85017B59}"/>
          </ac:spMkLst>
        </pc:spChg>
        <pc:spChg chg="add mod">
          <ac:chgData name="Javier Andres Luis Gonzalez" userId="9bfb70d5-126d-4793-8f2c-effcd62a7b5e" providerId="ADAL" clId="{F3F50C24-B04A-4FA0-B1E4-89B2B106AFB1}" dt="2024-10-15T18:15:37.496" v="1687" actId="571"/>
          <ac:spMkLst>
            <pc:docMk/>
            <pc:sldMk cId="3247682610" sldId="311"/>
            <ac:spMk id="20" creationId="{9C274D4A-DA32-7A84-29D8-9AEF0C9AF339}"/>
          </ac:spMkLst>
        </pc:spChg>
        <pc:grpChg chg="add mod">
          <ac:chgData name="Javier Andres Luis Gonzalez" userId="9bfb70d5-126d-4793-8f2c-effcd62a7b5e" providerId="ADAL" clId="{F3F50C24-B04A-4FA0-B1E4-89B2B106AFB1}" dt="2024-10-15T18:16:06.416" v="1691" actId="164"/>
          <ac:grpSpMkLst>
            <pc:docMk/>
            <pc:sldMk cId="3247682610" sldId="311"/>
            <ac:grpSpMk id="21" creationId="{59251F3F-3B5C-2446-740A-4B5714CF0476}"/>
          </ac:grpSpMkLst>
        </pc:grpChg>
      </pc:sldChg>
      <pc:sldChg chg="addSp delSp modSp add mod">
        <pc:chgData name="Javier Andres Luis Gonzalez" userId="9bfb70d5-126d-4793-8f2c-effcd62a7b5e" providerId="ADAL" clId="{F3F50C24-B04A-4FA0-B1E4-89B2B106AFB1}" dt="2024-10-17T17:29:00.979" v="2539" actId="207"/>
        <pc:sldMkLst>
          <pc:docMk/>
          <pc:sldMk cId="3379197536" sldId="312"/>
        </pc:sldMkLst>
        <pc:spChg chg="add mod">
          <ac:chgData name="Javier Andres Luis Gonzalez" userId="9bfb70d5-126d-4793-8f2c-effcd62a7b5e" providerId="ADAL" clId="{F3F50C24-B04A-4FA0-B1E4-89B2B106AFB1}" dt="2024-10-15T18:25:10.364" v="1853" actId="1076"/>
          <ac:spMkLst>
            <pc:docMk/>
            <pc:sldMk cId="3379197536" sldId="312"/>
            <ac:spMk id="2" creationId="{9A994EDE-FD24-9EAB-E7C3-DE85B97F85E1}"/>
          </ac:spMkLst>
        </pc:spChg>
        <pc:spChg chg="mod">
          <ac:chgData name="Javier Andres Luis Gonzalez" userId="9bfb70d5-126d-4793-8f2c-effcd62a7b5e" providerId="ADAL" clId="{F3F50C24-B04A-4FA0-B1E4-89B2B106AFB1}" dt="2024-10-16T14:38:57.852" v="2373" actId="20577"/>
          <ac:spMkLst>
            <pc:docMk/>
            <pc:sldMk cId="3379197536" sldId="312"/>
            <ac:spMk id="3" creationId="{AE33AFE0-C7D3-04E8-F0CC-34DD8AF7224B}"/>
          </ac:spMkLst>
        </pc:spChg>
        <pc:spChg chg="mod">
          <ac:chgData name="Javier Andres Luis Gonzalez" userId="9bfb70d5-126d-4793-8f2c-effcd62a7b5e" providerId="ADAL" clId="{F3F50C24-B04A-4FA0-B1E4-89B2B106AFB1}" dt="2024-10-17T17:29:00.979" v="2539" actId="207"/>
          <ac:spMkLst>
            <pc:docMk/>
            <pc:sldMk cId="3379197536" sldId="312"/>
            <ac:spMk id="7" creationId="{B5CA5EDD-C8A1-3FEF-3354-46DEC47AD19D}"/>
          </ac:spMkLst>
        </pc:spChg>
        <pc:spChg chg="add del mod">
          <ac:chgData name="Javier Andres Luis Gonzalez" userId="9bfb70d5-126d-4793-8f2c-effcd62a7b5e" providerId="ADAL" clId="{F3F50C24-B04A-4FA0-B1E4-89B2B106AFB1}" dt="2024-10-15T18:24:37.414" v="1843" actId="478"/>
          <ac:spMkLst>
            <pc:docMk/>
            <pc:sldMk cId="3379197536" sldId="312"/>
            <ac:spMk id="8" creationId="{22337747-AF17-5770-161A-4745EC47B224}"/>
          </ac:spMkLst>
        </pc:spChg>
      </pc:sldChg>
      <pc:sldChg chg="addSp delSp modSp add mod modClrScheme chgLayout">
        <pc:chgData name="Javier Andres Luis Gonzalez" userId="9bfb70d5-126d-4793-8f2c-effcd62a7b5e" providerId="ADAL" clId="{F3F50C24-B04A-4FA0-B1E4-89B2B106AFB1}" dt="2024-10-17T17:29:37.128" v="2544" actId="207"/>
        <pc:sldMkLst>
          <pc:docMk/>
          <pc:sldMk cId="1403502596" sldId="313"/>
        </pc:sldMkLst>
        <pc:spChg chg="add del mod">
          <ac:chgData name="Javier Andres Luis Gonzalez" userId="9bfb70d5-126d-4793-8f2c-effcd62a7b5e" providerId="ADAL" clId="{F3F50C24-B04A-4FA0-B1E4-89B2B106AFB1}" dt="2024-10-15T19:00:59.424" v="2200" actId="21"/>
          <ac:spMkLst>
            <pc:docMk/>
            <pc:sldMk cId="1403502596" sldId="313"/>
            <ac:spMk id="2" creationId="{AC339052-530C-8C0F-98BC-C3A25C159510}"/>
          </ac:spMkLst>
        </pc:spChg>
        <pc:spChg chg="add mod">
          <ac:chgData name="Javier Andres Luis Gonzalez" userId="9bfb70d5-126d-4793-8f2c-effcd62a7b5e" providerId="ADAL" clId="{F3F50C24-B04A-4FA0-B1E4-89B2B106AFB1}" dt="2024-10-15T19:03:07.024" v="2252" actId="1076"/>
          <ac:spMkLst>
            <pc:docMk/>
            <pc:sldMk cId="1403502596" sldId="313"/>
            <ac:spMk id="3" creationId="{AC339052-530C-8C0F-98BC-C3A25C159510}"/>
          </ac:spMkLst>
        </pc:spChg>
        <pc:spChg chg="add mod">
          <ac:chgData name="Javier Andres Luis Gonzalez" userId="9bfb70d5-126d-4793-8f2c-effcd62a7b5e" providerId="ADAL" clId="{F3F50C24-B04A-4FA0-B1E4-89B2B106AFB1}" dt="2024-10-15T19:03:07.024" v="2252" actId="1076"/>
          <ac:spMkLst>
            <pc:docMk/>
            <pc:sldMk cId="1403502596" sldId="313"/>
            <ac:spMk id="4" creationId="{EF77A10E-1141-C1F3-5958-C2AB07C74EBB}"/>
          </ac:spMkLst>
        </pc:spChg>
        <pc:spChg chg="add mod">
          <ac:chgData name="Javier Andres Luis Gonzalez" userId="9bfb70d5-126d-4793-8f2c-effcd62a7b5e" providerId="ADAL" clId="{F3F50C24-B04A-4FA0-B1E4-89B2B106AFB1}" dt="2024-10-15T19:02:22.520" v="2248" actId="1076"/>
          <ac:spMkLst>
            <pc:docMk/>
            <pc:sldMk cId="1403502596" sldId="313"/>
            <ac:spMk id="5" creationId="{043F304C-1936-4338-8739-9391E8DC180D}"/>
          </ac:spMkLst>
        </pc:spChg>
        <pc:spChg chg="add mod">
          <ac:chgData name="Javier Andres Luis Gonzalez" userId="9bfb70d5-126d-4793-8f2c-effcd62a7b5e" providerId="ADAL" clId="{F3F50C24-B04A-4FA0-B1E4-89B2B106AFB1}" dt="2024-10-17T17:29:37.128" v="2544" actId="207"/>
          <ac:spMkLst>
            <pc:docMk/>
            <pc:sldMk cId="1403502596" sldId="313"/>
            <ac:spMk id="6" creationId="{E078E95C-DB7B-D9F5-D44B-14C05EB35739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8" creationId="{5AEE896D-52D5-7600-88F6-EDE47CEE697F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0" creationId="{D65ED152-35CC-AC12-5A4E-622EF00EC91E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1" creationId="{C4F9AA43-34FB-98D1-5D15-AE78D2B062F6}"/>
          </ac:spMkLst>
        </pc:spChg>
        <pc:spChg chg="del mod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3" creationId="{FCFBD7E6-79A3-A255-2C36-98B2E7E872F0}"/>
          </ac:spMkLst>
        </pc:spChg>
        <pc:spChg chg="del">
          <ac:chgData name="Javier Andres Luis Gonzalez" userId="9bfb70d5-126d-4793-8f2c-effcd62a7b5e" providerId="ADAL" clId="{F3F50C24-B04A-4FA0-B1E4-89B2B106AFB1}" dt="2024-10-15T18:50:53.080" v="2142" actId="478"/>
          <ac:spMkLst>
            <pc:docMk/>
            <pc:sldMk cId="1403502596" sldId="313"/>
            <ac:spMk id="14" creationId="{2214FA56-7E52-3AE1-9A00-C591CD3D7B40}"/>
          </ac:spMkLst>
        </pc:spChg>
      </pc:sldChg>
      <pc:sldChg chg="addSp delSp modSp add del mod">
        <pc:chgData name="Javier Andres Luis Gonzalez" userId="9bfb70d5-126d-4793-8f2c-effcd62a7b5e" providerId="ADAL" clId="{F3F50C24-B04A-4FA0-B1E4-89B2B106AFB1}" dt="2024-10-17T17:28:35.694" v="2533" actId="207"/>
        <pc:sldMkLst>
          <pc:docMk/>
          <pc:sldMk cId="22140848" sldId="314"/>
        </pc:sldMkLst>
        <pc:spChg chg="mod">
          <ac:chgData name="Javier Andres Luis Gonzalez" userId="9bfb70d5-126d-4793-8f2c-effcd62a7b5e" providerId="ADAL" clId="{F3F50C24-B04A-4FA0-B1E4-89B2B106AFB1}" dt="2024-10-16T14:38:48.301" v="2368"/>
          <ac:spMkLst>
            <pc:docMk/>
            <pc:sldMk cId="22140848" sldId="314"/>
            <ac:spMk id="3" creationId="{EC0467E1-D960-EFDF-A3A1-9034BE93764B}"/>
          </ac:spMkLst>
        </pc:spChg>
        <pc:spChg chg="mod">
          <ac:chgData name="Javier Andres Luis Gonzalez" userId="9bfb70d5-126d-4793-8f2c-effcd62a7b5e" providerId="ADAL" clId="{F3F50C24-B04A-4FA0-B1E4-89B2B106AFB1}" dt="2024-10-17T17:28:35.694" v="2533" actId="207"/>
          <ac:spMkLst>
            <pc:docMk/>
            <pc:sldMk cId="22140848" sldId="314"/>
            <ac:spMk id="7" creationId="{D04F0E3C-B031-E551-DF32-482470029165}"/>
          </ac:spMkLst>
        </pc:spChg>
        <pc:spChg chg="del">
          <ac:chgData name="Javier Andres Luis Gonzalez" userId="9bfb70d5-126d-4793-8f2c-effcd62a7b5e" providerId="ADAL" clId="{F3F50C24-B04A-4FA0-B1E4-89B2B106AFB1}" dt="2024-10-16T14:30:10.356" v="2274" actId="478"/>
          <ac:spMkLst>
            <pc:docMk/>
            <pc:sldMk cId="22140848" sldId="314"/>
            <ac:spMk id="8" creationId="{AD0C174E-F396-4369-C2FA-89A097A6C347}"/>
          </ac:spMkLst>
        </pc:spChg>
        <pc:picChg chg="add mod modCrop">
          <ac:chgData name="Javier Andres Luis Gonzalez" userId="9bfb70d5-126d-4793-8f2c-effcd62a7b5e" providerId="ADAL" clId="{F3F50C24-B04A-4FA0-B1E4-89B2B106AFB1}" dt="2024-10-16T14:30:58.369" v="2288" actId="1076"/>
          <ac:picMkLst>
            <pc:docMk/>
            <pc:sldMk cId="22140848" sldId="314"/>
            <ac:picMk id="4" creationId="{36B95D5A-1380-3EE2-372E-D021FA2FFC8B}"/>
          </ac:picMkLst>
        </pc:picChg>
      </pc:sldChg>
      <pc:sldChg chg="addSp delSp modSp add mod ord">
        <pc:chgData name="Javier Andres Luis Gonzalez" userId="9bfb70d5-126d-4793-8f2c-effcd62a7b5e" providerId="ADAL" clId="{F3F50C24-B04A-4FA0-B1E4-89B2B106AFB1}" dt="2024-10-17T17:29:04.343" v="2540" actId="207"/>
        <pc:sldMkLst>
          <pc:docMk/>
          <pc:sldMk cId="522508811" sldId="315"/>
        </pc:sldMkLst>
        <pc:spChg chg="mod">
          <ac:chgData name="Javier Andres Luis Gonzalez" userId="9bfb70d5-126d-4793-8f2c-effcd62a7b5e" providerId="ADAL" clId="{F3F50C24-B04A-4FA0-B1E4-89B2B106AFB1}" dt="2024-10-16T14:39:04.561" v="2378" actId="20577"/>
          <ac:spMkLst>
            <pc:docMk/>
            <pc:sldMk cId="522508811" sldId="315"/>
            <ac:spMk id="3" creationId="{C4E15C42-BA30-F838-E8E2-48ECA90E3D98}"/>
          </ac:spMkLst>
        </pc:spChg>
        <pc:spChg chg="mod">
          <ac:chgData name="Javier Andres Luis Gonzalez" userId="9bfb70d5-126d-4793-8f2c-effcd62a7b5e" providerId="ADAL" clId="{F3F50C24-B04A-4FA0-B1E4-89B2B106AFB1}" dt="2024-10-17T17:29:04.343" v="2540" actId="207"/>
          <ac:spMkLst>
            <pc:docMk/>
            <pc:sldMk cId="522508811" sldId="315"/>
            <ac:spMk id="7" creationId="{79CDD45D-9902-C6BF-5A98-31246D3D27F2}"/>
          </ac:spMkLst>
        </pc:spChg>
        <pc:picChg chg="del">
          <ac:chgData name="Javier Andres Luis Gonzalez" userId="9bfb70d5-126d-4793-8f2c-effcd62a7b5e" providerId="ADAL" clId="{F3F50C24-B04A-4FA0-B1E4-89B2B106AFB1}" dt="2024-10-16T14:33:28.445" v="2309" actId="478"/>
          <ac:picMkLst>
            <pc:docMk/>
            <pc:sldMk cId="522508811" sldId="315"/>
            <ac:picMk id="4" creationId="{A37BD948-3C8D-FFD6-F6CC-09F6AEBC438A}"/>
          </ac:picMkLst>
        </pc:picChg>
        <pc:picChg chg="add mod">
          <ac:chgData name="Javier Andres Luis Gonzalez" userId="9bfb70d5-126d-4793-8f2c-effcd62a7b5e" providerId="ADAL" clId="{F3F50C24-B04A-4FA0-B1E4-89B2B106AFB1}" dt="2024-10-16T14:33:31.040" v="2310" actId="1076"/>
          <ac:picMkLst>
            <pc:docMk/>
            <pc:sldMk cId="522508811" sldId="315"/>
            <ac:picMk id="5" creationId="{6416DBEF-0B83-658C-E6BC-D16945F3221B}"/>
          </ac:picMkLst>
        </pc:picChg>
      </pc:sldChg>
      <pc:sldChg chg="addSp delSp modSp new mod ord setBg">
        <pc:chgData name="Javier Andres Luis Gonzalez" userId="9bfb70d5-126d-4793-8f2c-effcd62a7b5e" providerId="ADAL" clId="{F3F50C24-B04A-4FA0-B1E4-89B2B106AFB1}" dt="2024-10-17T17:28:57.208" v="2538" actId="207"/>
        <pc:sldMkLst>
          <pc:docMk/>
          <pc:sldMk cId="3754107916" sldId="316"/>
        </pc:sldMkLst>
        <pc:spChg chg="add del">
          <ac:chgData name="Javier Andres Luis Gonzalez" userId="9bfb70d5-126d-4793-8f2c-effcd62a7b5e" providerId="ADAL" clId="{F3F50C24-B04A-4FA0-B1E4-89B2B106AFB1}" dt="2024-10-16T14:42:32.401" v="2402" actId="478"/>
          <ac:spMkLst>
            <pc:docMk/>
            <pc:sldMk cId="3754107916" sldId="316"/>
            <ac:spMk id="3" creationId="{B028E31E-A95F-7F3D-1927-8C27CD9F2DD2}"/>
          </ac:spMkLst>
        </pc:spChg>
        <pc:spChg chg="add mod">
          <ac:chgData name="Javier Andres Luis Gonzalez" userId="9bfb70d5-126d-4793-8f2c-effcd62a7b5e" providerId="ADAL" clId="{F3F50C24-B04A-4FA0-B1E4-89B2B106AFB1}" dt="2024-10-17T17:28:57.208" v="2538" actId="207"/>
          <ac:spMkLst>
            <pc:docMk/>
            <pc:sldMk cId="3754107916" sldId="316"/>
            <ac:spMk id="4" creationId="{34003EF8-EF1E-6AC9-76A2-973C6BAD8E57}"/>
          </ac:spMkLst>
        </pc:spChg>
        <pc:spChg chg="add del">
          <ac:chgData name="Javier Andres Luis Gonzalez" userId="9bfb70d5-126d-4793-8f2c-effcd62a7b5e" providerId="ADAL" clId="{F3F50C24-B04A-4FA0-B1E4-89B2B106AFB1}" dt="2024-10-16T14:49:30.229" v="2459" actId="22"/>
          <ac:spMkLst>
            <pc:docMk/>
            <pc:sldMk cId="3754107916" sldId="316"/>
            <ac:spMk id="8" creationId="{D84953C3-1963-7003-6BB5-5A6A72415B1D}"/>
          </ac:spMkLst>
        </pc:spChg>
        <pc:spChg chg="add mod">
          <ac:chgData name="Javier Andres Luis Gonzalez" userId="9bfb70d5-126d-4793-8f2c-effcd62a7b5e" providerId="ADAL" clId="{F3F50C24-B04A-4FA0-B1E4-89B2B106AFB1}" dt="2024-10-16T14:51:00.111" v="2474" actId="14100"/>
          <ac:spMkLst>
            <pc:docMk/>
            <pc:sldMk cId="3754107916" sldId="316"/>
            <ac:spMk id="10" creationId="{5F99D0AE-5CAA-8003-FB35-BC05B1D4831C}"/>
          </ac:spMkLst>
        </pc:spChg>
        <pc:spChg chg="add del">
          <ac:chgData name="Javier Andres Luis Gonzalez" userId="9bfb70d5-126d-4793-8f2c-effcd62a7b5e" providerId="ADAL" clId="{F3F50C24-B04A-4FA0-B1E4-89B2B106AFB1}" dt="2024-10-16T14:45:23.284" v="2406" actId="26606"/>
          <ac:spMkLst>
            <pc:docMk/>
            <pc:sldMk cId="3754107916" sldId="316"/>
            <ac:spMk id="11" creationId="{D4771268-CB57-404A-9271-370EB28F6090}"/>
          </ac:spMkLst>
        </pc:spChg>
        <pc:picChg chg="add mod">
          <ac:chgData name="Javier Andres Luis Gonzalez" userId="9bfb70d5-126d-4793-8f2c-effcd62a7b5e" providerId="ADAL" clId="{F3F50C24-B04A-4FA0-B1E4-89B2B106AFB1}" dt="2024-10-16T14:49:10.452" v="2454" actId="1076"/>
          <ac:picMkLst>
            <pc:docMk/>
            <pc:sldMk cId="3754107916" sldId="316"/>
            <ac:picMk id="6" creationId="{15277719-5C52-ABDD-ED59-3F956A6E1B12}"/>
          </ac:picMkLst>
        </pc:picChg>
      </pc:sldChg>
      <pc:sldChg chg="addSp delSp modSp add mod">
        <pc:chgData name="Javier Andres Luis Gonzalez" userId="9bfb70d5-126d-4793-8f2c-effcd62a7b5e" providerId="ADAL" clId="{F3F50C24-B04A-4FA0-B1E4-89B2B106AFB1}" dt="2024-10-17T17:29:12.744" v="2541" actId="207"/>
        <pc:sldMkLst>
          <pc:docMk/>
          <pc:sldMk cId="1008714003" sldId="317"/>
        </pc:sldMkLst>
        <pc:spChg chg="add mod">
          <ac:chgData name="Javier Andres Luis Gonzalez" userId="9bfb70d5-126d-4793-8f2c-effcd62a7b5e" providerId="ADAL" clId="{F3F50C24-B04A-4FA0-B1E4-89B2B106AFB1}" dt="2024-10-16T14:51:32.543" v="2476"/>
          <ac:spMkLst>
            <pc:docMk/>
            <pc:sldMk cId="1008714003" sldId="317"/>
            <ac:spMk id="2" creationId="{D2219226-E2FF-56BE-4F02-8DCA8D7CC4B4}"/>
          </ac:spMkLst>
        </pc:spChg>
        <pc:spChg chg="mod">
          <ac:chgData name="Javier Andres Luis Gonzalez" userId="9bfb70d5-126d-4793-8f2c-effcd62a7b5e" providerId="ADAL" clId="{F3F50C24-B04A-4FA0-B1E4-89B2B106AFB1}" dt="2024-10-17T17:29:12.744" v="2541" actId="207"/>
          <ac:spMkLst>
            <pc:docMk/>
            <pc:sldMk cId="1008714003" sldId="317"/>
            <ac:spMk id="4" creationId="{8F42C269-EDDA-34CF-6F95-88873D338456}"/>
          </ac:spMkLst>
        </pc:spChg>
        <pc:picChg chg="add del mod">
          <ac:chgData name="Javier Andres Luis Gonzalez" userId="9bfb70d5-126d-4793-8f2c-effcd62a7b5e" providerId="ADAL" clId="{F3F50C24-B04A-4FA0-B1E4-89B2B106AFB1}" dt="2024-10-16T14:54:05.096" v="2504" actId="478"/>
          <ac:picMkLst>
            <pc:docMk/>
            <pc:sldMk cId="1008714003" sldId="317"/>
            <ac:picMk id="5" creationId="{BA25D5CE-EDB8-716C-D9B8-BC3AC5379660}"/>
          </ac:picMkLst>
        </pc:picChg>
        <pc:picChg chg="del">
          <ac:chgData name="Javier Andres Luis Gonzalez" userId="9bfb70d5-126d-4793-8f2c-effcd62a7b5e" providerId="ADAL" clId="{F3F50C24-B04A-4FA0-B1E4-89B2B106AFB1}" dt="2024-10-16T14:52:31.563" v="2492" actId="478"/>
          <ac:picMkLst>
            <pc:docMk/>
            <pc:sldMk cId="1008714003" sldId="317"/>
            <ac:picMk id="6" creationId="{C9EEE979-A70B-6892-B1AC-D840A382AB63}"/>
          </ac:picMkLst>
        </pc:picChg>
        <pc:picChg chg="add mod">
          <ac:chgData name="Javier Andres Luis Gonzalez" userId="9bfb70d5-126d-4793-8f2c-effcd62a7b5e" providerId="ADAL" clId="{F3F50C24-B04A-4FA0-B1E4-89B2B106AFB1}" dt="2024-10-16T14:55:02.917" v="2512" actId="14100"/>
          <ac:picMkLst>
            <pc:docMk/>
            <pc:sldMk cId="1008714003" sldId="317"/>
            <ac:picMk id="8" creationId="{01539202-6D23-23B8-3A95-716D207E2CB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625417B-8906-F8D2-5A76-37A3403D89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D1129C5-3EFB-E089-9842-6295574DEC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2A734-889A-4C68-A97A-F3E65CF0D3D2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F10F0E-3A49-4B05-3A1C-F33E310646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E9311F-D21D-29BA-B24D-EA4CBB400E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3179F-6EF2-4283-9752-9BBD16C3F40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8500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DFA8E-2F88-4B98-83D0-53DB04DEE8E4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0C6BD-6081-43B2-901B-FE1C0B21A6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9960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0C6BD-6081-43B2-901B-FE1C0B21A6CD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5701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D96E8-7D25-0C30-E1F0-A88368CB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67CE2A3-EBB0-CC46-3231-F5C5AC4BE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9FB175C-0688-BF61-9F1F-A0901E9DE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4F3A5D-FB58-450D-2DC1-3606A4DA14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0C6BD-6081-43B2-901B-FE1C0B21A6CD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239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616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714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455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831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8469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824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007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332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496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440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03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210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290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841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795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0133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7124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8869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871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0489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1315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71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4475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2548D7-B779-D6BC-4567-D0022DC4CD12}"/>
              </a:ext>
            </a:extLst>
          </p:cNvPr>
          <p:cNvSpPr/>
          <p:nvPr userDrawn="1"/>
        </p:nvSpPr>
        <p:spPr>
          <a:xfrm>
            <a:off x="2363638" y="3976777"/>
            <a:ext cx="4106173" cy="1078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04013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8925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2556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464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5238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846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952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18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746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60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358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26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59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19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1" r:id="rId2"/>
    <p:sldLayoutId id="2147483663" r:id="rId3"/>
    <p:sldLayoutId id="2147483664" r:id="rId4"/>
    <p:sldLayoutId id="2147483697" r:id="rId5"/>
    <p:sldLayoutId id="2147483698" r:id="rId6"/>
    <p:sldLayoutId id="2147483699" r:id="rId7"/>
    <p:sldLayoutId id="2147483662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8" r:id="rId28"/>
    <p:sldLayoutId id="2147483689" r:id="rId29"/>
    <p:sldLayoutId id="2147483692" r:id="rId30"/>
    <p:sldLayoutId id="2147483690" r:id="rId31"/>
    <p:sldLayoutId id="2147483694" r:id="rId32"/>
    <p:sldLayoutId id="2147483695" r:id="rId33"/>
    <p:sldLayoutId id="2147483696" r:id="rId34"/>
    <p:sldLayoutId id="2147483691" r:id="rId35"/>
    <p:sldLayoutId id="2147483693" r:id="rId3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02D9F-AFBF-41B7-A7D9-FBE1F7643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DDBF1974-8F8B-D57A-9149-93E1C59EEDC4}"/>
              </a:ext>
            </a:extLst>
          </p:cNvPr>
          <p:cNvSpPr txBox="1"/>
          <p:nvPr/>
        </p:nvSpPr>
        <p:spPr>
          <a:xfrm>
            <a:off x="539749" y="1746997"/>
            <a:ext cx="80644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4000" b="1">
                <a:solidFill>
                  <a:srgbClr val="FFC000"/>
                </a:solidFill>
                <a:latin typeface="Gill Sans MT" panose="020B0502020104020203" pitchFamily="34" charset="0"/>
                <a:ea typeface="+mn-lt"/>
                <a:cs typeface="+mn-lt"/>
              </a:rPr>
              <a:t>CUATRO CONCEPTOS</a:t>
            </a:r>
            <a:endParaRPr lang="es-MX" sz="4000" b="1" dirty="0">
              <a:solidFill>
                <a:srgbClr val="FFC000"/>
              </a:solidFill>
              <a:latin typeface="Gill Sans MT" panose="020B0502020104020203" pitchFamily="34" charset="0"/>
              <a:ea typeface="+mn-lt"/>
              <a:cs typeface="+mn-l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ECE066E-AF87-8541-3CB1-838EC0BA62AC}"/>
              </a:ext>
            </a:extLst>
          </p:cNvPr>
          <p:cNvSpPr txBox="1"/>
          <p:nvPr/>
        </p:nvSpPr>
        <p:spPr>
          <a:xfrm>
            <a:off x="2286644" y="2571750"/>
            <a:ext cx="45707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Gill Sans MT" panose="020B05020201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Entendimiento general</a:t>
            </a:r>
            <a:endParaRPr lang="es-CO" dirty="0">
              <a:solidFill>
                <a:schemeClr val="bg1"/>
              </a:solidFill>
              <a:latin typeface="Gill Sans MT" panose="020B05020201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0541BFE-B7B6-485E-C086-0178C854053D}"/>
              </a:ext>
            </a:extLst>
          </p:cNvPr>
          <p:cNvSpPr txBox="1"/>
          <p:nvPr/>
        </p:nvSpPr>
        <p:spPr>
          <a:xfrm>
            <a:off x="3033765" y="3544543"/>
            <a:ext cx="3076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i="1" dirty="0">
                <a:solidFill>
                  <a:schemeClr val="bg1"/>
                </a:solidFill>
                <a:latin typeface="Gill Sans"/>
              </a:rPr>
              <a:t>https://cuatroconceptos.com/</a:t>
            </a:r>
          </a:p>
        </p:txBody>
      </p:sp>
    </p:spTree>
    <p:extLst>
      <p:ext uri="{BB962C8B-B14F-4D97-AF65-F5344CB8AC3E}">
        <p14:creationId xmlns:p14="http://schemas.microsoft.com/office/powerpoint/2010/main" val="868145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>
            <a:extLst>
              <a:ext uri="{FF2B5EF4-FFF2-40B4-BE49-F238E27FC236}">
                <a16:creationId xmlns:a16="http://schemas.microsoft.com/office/drawing/2014/main" id="{118F6637-4CC5-2A01-FA35-66D879194BAB}"/>
              </a:ext>
            </a:extLst>
          </p:cNvPr>
          <p:cNvSpPr txBox="1"/>
          <p:nvPr/>
        </p:nvSpPr>
        <p:spPr>
          <a:xfrm>
            <a:off x="271596" y="149257"/>
            <a:ext cx="35914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EQUIPO TECNOLÓGICO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819367A-791B-0E45-37C3-B384BEBB427D}"/>
              </a:ext>
            </a:extLst>
          </p:cNvPr>
          <p:cNvSpPr txBox="1"/>
          <p:nvPr/>
        </p:nvSpPr>
        <p:spPr>
          <a:xfrm>
            <a:off x="354223" y="122647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125"/>
              </a:spcBef>
            </a:pPr>
            <a:r>
              <a:rPr lang="es-CO" b="1" i="0" dirty="0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AERONAVE TRIPULADA BIMOTOR</a:t>
            </a:r>
            <a:endParaRPr lang="es-CO" dirty="0">
              <a:latin typeface="Gill Sans MT" panose="020B0502020104020203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661E4F0-3694-2927-C3CE-B74B8263B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595" y="1738854"/>
            <a:ext cx="3591499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Certificación y Modificaciones: Cuenta con Certificado de Tipo Suplementario (STC) para el alojamiento de sensores especializados.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Autonomía de Vuelo: Capacidad de hasta 7 horas de vuelo continuo, ideal para misiones prolongadas de aerofotografía.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Tripulación Experta: Operada por doble tripulación con más de 3,000 horas de experiencia en misiones de aerofotografía especial.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Cumplimiento Normativo: Toda la documentación actualizada conforme a los reglamentos aeronáuticos vigentes.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C6BFE4A-8439-23BE-593B-8FF2141C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593" y="1185669"/>
            <a:ext cx="4259958" cy="24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30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5B06F-C446-EE31-BB74-FAC17FF4E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>
            <a:extLst>
              <a:ext uri="{FF2B5EF4-FFF2-40B4-BE49-F238E27FC236}">
                <a16:creationId xmlns:a16="http://schemas.microsoft.com/office/drawing/2014/main" id="{70C1E50D-C667-EDE0-EF30-233CB596C341}"/>
              </a:ext>
            </a:extLst>
          </p:cNvPr>
          <p:cNvSpPr txBox="1"/>
          <p:nvPr/>
        </p:nvSpPr>
        <p:spPr>
          <a:xfrm>
            <a:off x="271596" y="149257"/>
            <a:ext cx="35914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EQUIPO TECNOLÓGICO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2837A69-90D1-B930-FF74-DE2E3E38C2DE}"/>
              </a:ext>
            </a:extLst>
          </p:cNvPr>
          <p:cNvSpPr txBox="1"/>
          <p:nvPr/>
        </p:nvSpPr>
        <p:spPr>
          <a:xfrm>
            <a:off x="354223" y="1226475"/>
            <a:ext cx="3723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125"/>
              </a:spcBef>
            </a:pPr>
            <a:r>
              <a:rPr lang="es-CO" b="1" i="0" dirty="0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SENSOR LÁSER AÉREO (LIDAR)</a:t>
            </a:r>
            <a:endParaRPr lang="es-CO" dirty="0">
              <a:latin typeface="Gill Sans MT" panose="020B0502020104020203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893D7F2-23D3-BF96-E6F8-F4B818584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595" y="2099205"/>
            <a:ext cx="359149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Frecuencia de adquisición: 500 kHz, ideal para mapeo urbano y rural.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MX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Altitud de operación: Captura de 50 a 3500 metros sobre el terreno.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MX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Cobertura y precisión: Abarca grandes áreas con alta densidad y precisión.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0E03A5C-7B20-9C87-90FB-B5DFFE092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721" y="2948353"/>
            <a:ext cx="2328248" cy="19373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DD8498B-833C-36A8-D750-A20D1D086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969" y="2948353"/>
            <a:ext cx="2433265" cy="19373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FB0823E-5161-283E-C306-90AA8F54E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219" y="461476"/>
            <a:ext cx="3591499" cy="248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73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98B65-CEF0-DD4E-E1DB-87408998D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>
            <a:extLst>
              <a:ext uri="{FF2B5EF4-FFF2-40B4-BE49-F238E27FC236}">
                <a16:creationId xmlns:a16="http://schemas.microsoft.com/office/drawing/2014/main" id="{96FA47CC-0F70-CAB0-4512-ECEDA0095AE8}"/>
              </a:ext>
            </a:extLst>
          </p:cNvPr>
          <p:cNvSpPr txBox="1"/>
          <p:nvPr/>
        </p:nvSpPr>
        <p:spPr>
          <a:xfrm>
            <a:off x="271596" y="149257"/>
            <a:ext cx="35914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EQUIPO TECNOLÓGICO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454AC80-33FB-1C4D-2055-7376D18ACD04}"/>
              </a:ext>
            </a:extLst>
          </p:cNvPr>
          <p:cNvSpPr txBox="1"/>
          <p:nvPr/>
        </p:nvSpPr>
        <p:spPr>
          <a:xfrm>
            <a:off x="271595" y="12264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125"/>
              </a:spcBef>
            </a:pPr>
            <a:r>
              <a:rPr lang="es-CO" b="1" i="0" dirty="0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CÁMARA FOTOGRAMÉTRICADE GRAN FORMATO DMC III</a:t>
            </a:r>
            <a:endParaRPr lang="es-CO" dirty="0">
              <a:latin typeface="Gill Sans MT" panose="020B0502020104020203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B5C9FBF-FE9B-3310-F4D0-67B3E1C66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595" y="1931867"/>
            <a:ext cx="359149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Alta Resolución: Sensor CMOS de 375 megapíxeles, con 25,000 píxeles de ancho.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Eficiencia en Captura: Reducción de costos de más del 40 % al volar a mayor altura con menos líneas de vuelo.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Capacidades Operativas: Captura a más de 300 nudos y hasta 7,000 metros de altura, con franjas de hasta 6 km de ancho y píxel de 25 cm.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Estabilización: Plataforma </a:t>
            </a:r>
            <a:r>
              <a:rPr kumimoji="0" lang="es-MX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giroestabilizada</a:t>
            </a: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 Leica PAV100 para imágenes verticales de alta precisión.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8C7490-0892-123C-A858-E7F04B8FB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1258"/>
            <a:ext cx="2499301" cy="28167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0C1214C-CCA4-A42B-4EB1-ED148BC3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50" y="2324585"/>
            <a:ext cx="3030527" cy="26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3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CCDEC-7FC3-38EC-85EC-78264383E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>
            <a:extLst>
              <a:ext uri="{FF2B5EF4-FFF2-40B4-BE49-F238E27FC236}">
                <a16:creationId xmlns:a16="http://schemas.microsoft.com/office/drawing/2014/main" id="{D4A0A28E-DFBB-F3EA-EB82-7F25DC607BFF}"/>
              </a:ext>
            </a:extLst>
          </p:cNvPr>
          <p:cNvSpPr txBox="1"/>
          <p:nvPr/>
        </p:nvSpPr>
        <p:spPr>
          <a:xfrm>
            <a:off x="271596" y="149257"/>
            <a:ext cx="35914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EQUIPO TECNOLÓGICO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CA17C19-1744-D792-2A3D-5FB0C18DA0BB}"/>
              </a:ext>
            </a:extLst>
          </p:cNvPr>
          <p:cNvSpPr txBox="1"/>
          <p:nvPr/>
        </p:nvSpPr>
        <p:spPr>
          <a:xfrm>
            <a:off x="354223" y="1226475"/>
            <a:ext cx="38982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125"/>
              </a:spcBef>
            </a:pPr>
            <a:r>
              <a:rPr lang="es-CO" b="1" i="0" dirty="0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RPAS </a:t>
            </a:r>
            <a:r>
              <a:rPr lang="es-CO" b="1" i="0" dirty="0" err="1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Matrice</a:t>
            </a:r>
            <a:r>
              <a:rPr lang="es-CO" b="1" i="0" dirty="0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 300 RTK </a:t>
            </a:r>
            <a:r>
              <a:rPr lang="es-CO" b="1" i="0" dirty="0" err="1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Zenmuse</a:t>
            </a:r>
            <a:r>
              <a:rPr lang="es-CO" b="1" i="0" dirty="0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 L1 y </a:t>
            </a:r>
            <a:r>
              <a:rPr lang="es-CO" b="1" i="0" dirty="0" err="1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Zenmuse</a:t>
            </a:r>
            <a:r>
              <a:rPr lang="es-CO" b="1" i="0" dirty="0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 P1</a:t>
            </a:r>
            <a:endParaRPr lang="es-CO" dirty="0">
              <a:latin typeface="Gill Sans MT" panose="020B0502020104020203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562ED02-6113-5EDB-5D92-2F4ECC40B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223" y="2303693"/>
            <a:ext cx="359149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El </a:t>
            </a:r>
            <a:r>
              <a:rPr kumimoji="0" lang="es-MX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Matrice</a:t>
            </a: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 300 captura datos topográficos con una precisión vertical de 5 cm y una precisión horizontal de 3 cm incluso sin colocar puntos de </a:t>
            </a:r>
            <a:r>
              <a:rPr kumimoji="0" lang="es-MX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fotocontrol</a:t>
            </a: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 o GCP.</a:t>
            </a:r>
            <a:endParaRPr kumimoji="0" lang="es-CO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18AF3C1-C4A1-4405-5E59-B74F0B16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783" y="1825917"/>
            <a:ext cx="4601217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6F0B2-5EF3-5AAB-0940-A1D26B2F8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>
            <a:extLst>
              <a:ext uri="{FF2B5EF4-FFF2-40B4-BE49-F238E27FC236}">
                <a16:creationId xmlns:a16="http://schemas.microsoft.com/office/drawing/2014/main" id="{A8C62F61-FCDE-2D35-4526-AE67183DDF47}"/>
              </a:ext>
            </a:extLst>
          </p:cNvPr>
          <p:cNvSpPr txBox="1"/>
          <p:nvPr/>
        </p:nvSpPr>
        <p:spPr>
          <a:xfrm>
            <a:off x="271596" y="149257"/>
            <a:ext cx="35914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EQUIPO TECNOLÓGICO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1F35673-B339-8437-58A4-FAEFCF61DAD0}"/>
              </a:ext>
            </a:extLst>
          </p:cNvPr>
          <p:cNvSpPr txBox="1"/>
          <p:nvPr/>
        </p:nvSpPr>
        <p:spPr>
          <a:xfrm>
            <a:off x="354223" y="1226475"/>
            <a:ext cx="3591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125"/>
              </a:spcBef>
            </a:pPr>
            <a:r>
              <a:rPr lang="es-CO" b="1" i="0" dirty="0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SENSOR LÁSER TERRESTRE (LIDAR)</a:t>
            </a:r>
            <a:endParaRPr lang="es-CO" dirty="0">
              <a:latin typeface="Gill Sans MT" panose="020B0502020104020203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4EB4AB3-4299-E248-8305-E7D423EB3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222" y="2151463"/>
            <a:ext cx="359149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Escaneo de Alta Resolución: Ideal para ingeniería e infraestructura urbana.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MX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Frecuencia de adquisición: Más de 1 millón de pulsos por segundo.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MX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Alta Precisión: Precisión de 3 mm y ajuste entre fajas menor a 1 </a:t>
            </a:r>
            <a:r>
              <a:rPr kumimoji="0" lang="es-MX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mm.</a:t>
            </a:r>
            <a:endParaRPr kumimoji="0" lang="es-MX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B080C3-D842-CB7D-3219-490D58AC3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75" y="197550"/>
            <a:ext cx="4641925" cy="253706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CD0B690-20B1-40C7-C8F9-DA385BBE29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3085"/>
          <a:stretch/>
        </p:blipFill>
        <p:spPr>
          <a:xfrm>
            <a:off x="4773899" y="2791190"/>
            <a:ext cx="4098275" cy="235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59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010FA-C8F1-471C-D07C-4A6E86152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>
            <a:extLst>
              <a:ext uri="{FF2B5EF4-FFF2-40B4-BE49-F238E27FC236}">
                <a16:creationId xmlns:a16="http://schemas.microsoft.com/office/drawing/2014/main" id="{5272AC5A-5B94-F8DD-CEBB-94CED8A19F82}"/>
              </a:ext>
            </a:extLst>
          </p:cNvPr>
          <p:cNvSpPr txBox="1"/>
          <p:nvPr/>
        </p:nvSpPr>
        <p:spPr>
          <a:xfrm>
            <a:off x="271596" y="149257"/>
            <a:ext cx="35914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EQUIPO TECNOLÓGICO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5E8F301-521A-BE3C-63AF-12CCA84119FF}"/>
              </a:ext>
            </a:extLst>
          </p:cNvPr>
          <p:cNvSpPr txBox="1"/>
          <p:nvPr/>
        </p:nvSpPr>
        <p:spPr>
          <a:xfrm>
            <a:off x="354223" y="1226475"/>
            <a:ext cx="3854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125"/>
              </a:spcBef>
            </a:pPr>
            <a:r>
              <a:rPr lang="es-CO" b="1" i="0" dirty="0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SENSOR LEICA CITY MAPPER</a:t>
            </a:r>
            <a:endParaRPr lang="es-CO" dirty="0">
              <a:latin typeface="Gill Sans MT" panose="020B0502020104020203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AB60B75-AC8C-2A5C-1A2B-934962BB6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596" y="1956739"/>
            <a:ext cx="3591499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Actualización Frecuente: Ideal para zonas en constante transformación.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MX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Digitalización Completa: Genera ortofotos, nubes de puntos, mallas y modelos 3D en un solo vuelo.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MX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Capa Geoespacial Detallada: Crea una base precisa para análisis y planificación urbana.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F6ED9F-DF31-96D5-8918-16810E66F5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1"/>
          <a:stretch/>
        </p:blipFill>
        <p:spPr>
          <a:xfrm>
            <a:off x="4572000" y="88055"/>
            <a:ext cx="4494882" cy="26832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FAC9AC-E6DF-F9F6-56E2-9BF58C421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886" y="2848626"/>
            <a:ext cx="4213109" cy="227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9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B54E9-A0E2-C644-6836-CC35481C7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>
            <a:extLst>
              <a:ext uri="{FF2B5EF4-FFF2-40B4-BE49-F238E27FC236}">
                <a16:creationId xmlns:a16="http://schemas.microsoft.com/office/drawing/2014/main" id="{6CD417CF-4EA0-2384-AB03-0D78B74237C6}"/>
              </a:ext>
            </a:extLst>
          </p:cNvPr>
          <p:cNvSpPr txBox="1"/>
          <p:nvPr/>
        </p:nvSpPr>
        <p:spPr>
          <a:xfrm>
            <a:off x="271596" y="149257"/>
            <a:ext cx="35914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EQUIPO TECNOLÓGICO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7C7B44-ACB5-001C-6CB3-12F3ADADD005}"/>
              </a:ext>
            </a:extLst>
          </p:cNvPr>
          <p:cNvSpPr txBox="1"/>
          <p:nvPr/>
        </p:nvSpPr>
        <p:spPr>
          <a:xfrm>
            <a:off x="354224" y="1226475"/>
            <a:ext cx="4074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125"/>
              </a:spcBef>
            </a:pPr>
            <a:r>
              <a:rPr lang="es-CO" b="1" i="0" dirty="0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CÁMARA FOTOGRAMÉTRICA DE MEDIANO FORMATO</a:t>
            </a:r>
            <a:endParaRPr lang="es-CO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8D1914D-870E-1084-8A2F-A219B7B3E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224" y="1938846"/>
            <a:ext cx="3591499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Captura Multiespectral: Sensor de 80 megapíxeles con 4 bandas (RGB + Infrarrojo cercano).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MX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Alta Precisión: Lente de 53 mm y </a:t>
            </a:r>
            <a:r>
              <a:rPr kumimoji="0" lang="es-MX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co-registro</a:t>
            </a: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 de bandas para mayor precisión en aplicaciones de fotogrametría y </a:t>
            </a:r>
            <a:r>
              <a:rPr kumimoji="0" lang="es-MX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sensoramiento</a:t>
            </a: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 remoto.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MX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Compensación de Movimiento: Sistema FMC (Forward and Lateral </a:t>
            </a:r>
            <a:r>
              <a:rPr kumimoji="0" lang="es-MX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Motion</a:t>
            </a: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 </a:t>
            </a:r>
            <a:r>
              <a:rPr kumimoji="0" lang="es-MX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Compensation</a:t>
            </a: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) que mejora la calidad en entornos dinámicos.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982502-5CCD-209C-9F27-C9328F2CD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423" y="143767"/>
            <a:ext cx="2956346" cy="24994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2F0D07C-B390-74EE-1B54-17DC24DCE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252" y="2688060"/>
            <a:ext cx="4161011" cy="231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88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A0EA4-3012-402C-C191-7DE3E36D3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>
            <a:extLst>
              <a:ext uri="{FF2B5EF4-FFF2-40B4-BE49-F238E27FC236}">
                <a16:creationId xmlns:a16="http://schemas.microsoft.com/office/drawing/2014/main" id="{7EB5A87F-469A-E120-5368-1E4DD6A937CB}"/>
              </a:ext>
            </a:extLst>
          </p:cNvPr>
          <p:cNvSpPr txBox="1"/>
          <p:nvPr/>
        </p:nvSpPr>
        <p:spPr>
          <a:xfrm>
            <a:off x="271596" y="149257"/>
            <a:ext cx="35914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EQUIPO TECNOLÓGICO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371ACE-CFC2-88E6-8768-F92EA8D83B98}"/>
              </a:ext>
            </a:extLst>
          </p:cNvPr>
          <p:cNvSpPr txBox="1"/>
          <p:nvPr/>
        </p:nvSpPr>
        <p:spPr>
          <a:xfrm>
            <a:off x="354223" y="1226475"/>
            <a:ext cx="38982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125"/>
              </a:spcBef>
            </a:pPr>
            <a:r>
              <a:rPr lang="es-CO" b="1" i="0" dirty="0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SENSOR BATIMÉTRICO MULTIHAZ</a:t>
            </a:r>
            <a:endParaRPr lang="es-CO" dirty="0">
              <a:latin typeface="Gill Sans MT" panose="020B0502020104020203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80BA0E0-5846-0662-26E4-9B7898918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222" y="1872806"/>
            <a:ext cx="3777102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Captura Batimétrica: Rango de captura desde 20 cm hasta 600 m de profundidad, ideal para estudios submarinos.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Frecuencias de Captura: Opera a 200 kHz y 400 kHz para mayor precisión en diferentes profundidades.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Georreferenciación y Compensación de Movimiento: Navegación precisa con antenas TRIMBLE de doble frecuencia y sistema inercial POS MV WAVEMASTER II de APPLANIX.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Perfilador de Velocidad: Alcance de hasta 300 m para medir variaciones de velocidad en el agua.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B48DF4-0BE4-B193-2642-6DE26A2C8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117" y="2474826"/>
            <a:ext cx="4366561" cy="25418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48139EC-D5C9-B821-3E90-BE91AD4ED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491" y="11410"/>
            <a:ext cx="4124188" cy="244951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B4AF70A-AB57-943F-3C29-16FB1B5DF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67" y="2068648"/>
            <a:ext cx="2782211" cy="100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39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CEB1A-8850-6D4C-8C13-F32C89DA5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>
            <a:extLst>
              <a:ext uri="{FF2B5EF4-FFF2-40B4-BE49-F238E27FC236}">
                <a16:creationId xmlns:a16="http://schemas.microsoft.com/office/drawing/2014/main" id="{0BEF955F-195B-FDC5-A437-6CB53C1C8C96}"/>
              </a:ext>
            </a:extLst>
          </p:cNvPr>
          <p:cNvSpPr txBox="1"/>
          <p:nvPr/>
        </p:nvSpPr>
        <p:spPr>
          <a:xfrm>
            <a:off x="271596" y="149257"/>
            <a:ext cx="35914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EQUIPO TECNOLÓGICO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5A3FA1-FF1F-5772-A18B-941192CCEA1A}"/>
              </a:ext>
            </a:extLst>
          </p:cNvPr>
          <p:cNvSpPr txBox="1"/>
          <p:nvPr/>
        </p:nvSpPr>
        <p:spPr>
          <a:xfrm>
            <a:off x="271596" y="1226475"/>
            <a:ext cx="3777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125"/>
              </a:spcBef>
            </a:pPr>
            <a:r>
              <a:rPr lang="en-US" b="1" i="0" dirty="0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DJI PHANTOM 4 PRO V2</a:t>
            </a:r>
            <a:endParaRPr lang="es-CO" dirty="0">
              <a:latin typeface="Gill Sans MT" panose="020B0502020104020203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45F0CB6-1D55-FFE9-3523-E1ED0307A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596" y="1857543"/>
            <a:ext cx="3591499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Fotografía de Alta Resolución: Captura imágenes RGB con una resolución de 20 megapíxeles.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MX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Grabación de Video: Capacidad para grabar videos en 4K a 60 </a:t>
            </a:r>
            <a:r>
              <a:rPr kumimoji="0" lang="es-MX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fps</a:t>
            </a: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, ideal para producción de contenido de alta calidad.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MX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Software de Control: Utiliza UGCS para la planificación y control de vuelos, asegurando precisión en las operaciones.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73AD24-E733-0F0F-040D-1BDFFEB02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865" y="548839"/>
            <a:ext cx="4544937" cy="16104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74C34FC-E060-DC73-541C-3EF31A31A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202" y="2377641"/>
            <a:ext cx="4186410" cy="252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72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28D5E-0712-D2D9-DF4D-60F47B3D8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>
            <a:extLst>
              <a:ext uri="{FF2B5EF4-FFF2-40B4-BE49-F238E27FC236}">
                <a16:creationId xmlns:a16="http://schemas.microsoft.com/office/drawing/2014/main" id="{61EB88EC-8950-AD93-258C-6C5BEF6F4A0F}"/>
              </a:ext>
            </a:extLst>
          </p:cNvPr>
          <p:cNvSpPr txBox="1"/>
          <p:nvPr/>
        </p:nvSpPr>
        <p:spPr>
          <a:xfrm>
            <a:off x="271596" y="149257"/>
            <a:ext cx="35914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EQUIPO TECNOLÓGICO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E54D042-75BF-7D4C-59BD-C38B4BDE8C50}"/>
              </a:ext>
            </a:extLst>
          </p:cNvPr>
          <p:cNvSpPr txBox="1"/>
          <p:nvPr/>
        </p:nvSpPr>
        <p:spPr>
          <a:xfrm>
            <a:off x="271596" y="1226475"/>
            <a:ext cx="4035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125"/>
              </a:spcBef>
            </a:pPr>
            <a:r>
              <a:rPr lang="es-CO" b="1" i="0" dirty="0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EQUIPOS GEODÉSICOS Y TOPOGRÁFICOS</a:t>
            </a:r>
            <a:endParaRPr lang="es-CO" dirty="0">
              <a:latin typeface="Gill Sans MT" panose="020B0502020104020203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62B6AAE-053E-E279-B120-22A036532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596" y="2128119"/>
            <a:ext cx="3865237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Sistemas TRIMBLE R7: Seis equipos con antena geodésica, certificados e inscritos en la NOAA, para alta precisión en posicionamiento.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MX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Nivelación Geométrica y Geodésica: Equipos Leica modelos DNA y </a:t>
            </a:r>
            <a:r>
              <a:rPr kumimoji="0" lang="es-MX" altLang="es-CO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Sprinter</a:t>
            </a: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 calibrados para asegurar mediciones precisas.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MX" altLang="es-CO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Miras Invar Certificadas: Miras de 3 metros de un solo cuerpo, garantizando fiabilidad en las mediciones de nivelación.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58EF83-D552-0CE4-E1D5-75BA6F2D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491" y="257463"/>
            <a:ext cx="4489373" cy="454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7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C625DC7-3601-016C-8170-C55BB16200A7}"/>
              </a:ext>
            </a:extLst>
          </p:cNvPr>
          <p:cNvSpPr txBox="1"/>
          <p:nvPr/>
        </p:nvSpPr>
        <p:spPr>
          <a:xfrm>
            <a:off x="771181" y="2279362"/>
            <a:ext cx="29084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  <a:ea typeface="+mn-lt"/>
                <a:cs typeface="+mn-lt"/>
              </a:rPr>
              <a:t>CONTENIDO</a:t>
            </a:r>
            <a:endParaRPr lang="es-MX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D05DEED7-81DF-F3F3-DA22-B70B5064D7CA}"/>
              </a:ext>
            </a:extLst>
          </p:cNvPr>
          <p:cNvSpPr txBox="1"/>
          <p:nvPr/>
        </p:nvSpPr>
        <p:spPr>
          <a:xfrm>
            <a:off x="4851047" y="1549912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E3AB3DCA-E686-1AAE-7FE4-9B90F804DF22}"/>
              </a:ext>
            </a:extLst>
          </p:cNvPr>
          <p:cNvSpPr txBox="1"/>
          <p:nvPr/>
        </p:nvSpPr>
        <p:spPr>
          <a:xfrm>
            <a:off x="4851047" y="1995227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C01CAF65-6AD2-ECEB-F200-4B56D32E04E3}"/>
              </a:ext>
            </a:extLst>
          </p:cNvPr>
          <p:cNvSpPr txBox="1"/>
          <p:nvPr/>
        </p:nvSpPr>
        <p:spPr>
          <a:xfrm>
            <a:off x="4851047" y="2452142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8316B455-F0E5-D93B-2EFA-64A1CEB0DEBA}"/>
              </a:ext>
            </a:extLst>
          </p:cNvPr>
          <p:cNvSpPr txBox="1"/>
          <p:nvPr/>
        </p:nvSpPr>
        <p:spPr>
          <a:xfrm>
            <a:off x="4851047" y="2885857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05F4CE5E-F6BA-03C2-CDDA-CDEAE98C7CBD}"/>
              </a:ext>
            </a:extLst>
          </p:cNvPr>
          <p:cNvSpPr txBox="1"/>
          <p:nvPr/>
        </p:nvSpPr>
        <p:spPr>
          <a:xfrm>
            <a:off x="4851047" y="3325517"/>
            <a:ext cx="45824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i="1" dirty="0">
                <a:latin typeface="Gill Sans MT" panose="020B0502020104020203" pitchFamily="34" charset="0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1A97FBD3-59EE-3850-0CFC-6D98B07C5F16}"/>
              </a:ext>
            </a:extLst>
          </p:cNvPr>
          <p:cNvSpPr txBox="1"/>
          <p:nvPr/>
        </p:nvSpPr>
        <p:spPr>
          <a:xfrm>
            <a:off x="5388929" y="2018713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SERVICIOS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2AB76879-D5EC-1C6D-24C8-EC2A8D574455}"/>
              </a:ext>
            </a:extLst>
          </p:cNvPr>
          <p:cNvSpPr txBox="1"/>
          <p:nvPr/>
        </p:nvSpPr>
        <p:spPr>
          <a:xfrm>
            <a:off x="5388929" y="2464028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EQUIPO TECNOLÓGICO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34A55777-8FF4-F6E4-81D6-0A1EB367956E}"/>
              </a:ext>
            </a:extLst>
          </p:cNvPr>
          <p:cNvSpPr txBox="1"/>
          <p:nvPr/>
        </p:nvSpPr>
        <p:spPr>
          <a:xfrm>
            <a:off x="5388929" y="2909343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PARTNERS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115FC6E8-7DDC-F4C1-26B9-23F917C5D968}"/>
              </a:ext>
            </a:extLst>
          </p:cNvPr>
          <p:cNvSpPr txBox="1"/>
          <p:nvPr/>
        </p:nvSpPr>
        <p:spPr>
          <a:xfrm>
            <a:off x="5388929" y="3354658"/>
            <a:ext cx="298389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PRECIOS COMERCIALES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811BE67-F009-B1C9-AAC6-0D64FBF5A5C8}"/>
              </a:ext>
            </a:extLst>
          </p:cNvPr>
          <p:cNvSpPr txBox="1"/>
          <p:nvPr/>
        </p:nvSpPr>
        <p:spPr>
          <a:xfrm>
            <a:off x="5388929" y="1580689"/>
            <a:ext cx="326885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400" spc="247" dirty="0">
                <a:solidFill>
                  <a:srgbClr val="231F20"/>
                </a:solidFill>
                <a:latin typeface="Gill Sans MT" panose="020B0502020104020203" pitchFamily="34" charset="0"/>
                <a:ea typeface="DM Sans"/>
                <a:cs typeface="DM Sans"/>
                <a:sym typeface="DM Sans"/>
              </a:rPr>
              <a:t>SOBRE CUATRO CONCEPTOS</a:t>
            </a:r>
          </a:p>
        </p:txBody>
      </p:sp>
    </p:spTree>
    <p:extLst>
      <p:ext uri="{BB962C8B-B14F-4D97-AF65-F5344CB8AC3E}">
        <p14:creationId xmlns:p14="http://schemas.microsoft.com/office/powerpoint/2010/main" val="2289807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42C7DE1F-C93E-8878-FBF9-CF147C3F67D2}"/>
              </a:ext>
            </a:extLst>
          </p:cNvPr>
          <p:cNvSpPr txBox="1"/>
          <p:nvPr/>
        </p:nvSpPr>
        <p:spPr>
          <a:xfrm>
            <a:off x="0" y="25042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PARTNERS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F5AA63-9199-6268-7EA5-589E45714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975" y="1591960"/>
            <a:ext cx="6058050" cy="195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48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6923EDF-67D7-C849-FCF9-A6F811380241}"/>
              </a:ext>
            </a:extLst>
          </p:cNvPr>
          <p:cNvSpPr txBox="1"/>
          <p:nvPr/>
        </p:nvSpPr>
        <p:spPr>
          <a:xfrm>
            <a:off x="165960" y="2033141"/>
            <a:ext cx="4406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PRE</a:t>
            </a:r>
            <a:r>
              <a:rPr lang="es-MX" sz="3200" dirty="0">
                <a:solidFill>
                  <a:srgbClr val="FFC000"/>
                </a:solidFill>
              </a:rPr>
              <a:t>CIOS COMERCIALES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D6A2D43-46EF-3BD8-B6F2-09BDA876DB16}"/>
              </a:ext>
            </a:extLst>
          </p:cNvPr>
          <p:cNvSpPr txBox="1"/>
          <p:nvPr/>
        </p:nvSpPr>
        <p:spPr>
          <a:xfrm>
            <a:off x="4936930" y="2202418"/>
            <a:ext cx="38104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lang="es-CO" sz="1400" dirty="0">
                <a:latin typeface="Gill Sans"/>
              </a:rPr>
              <a:t>No se encuentran precios en la página.</a:t>
            </a:r>
            <a:endParaRPr lang="es-CO" sz="1400" dirty="0">
              <a:effectLst/>
              <a:latin typeface="Gill Sans"/>
            </a:endParaRPr>
          </a:p>
          <a:p>
            <a:pPr marL="285750" indent="-285750" algn="l" rtl="0" eaLnBrk="1" latinLnBrk="0" hangingPunct="1">
              <a:buClrTx/>
              <a:buSzPts val="1800"/>
              <a:buFont typeface="Arial" panose="020B0604020202020204" pitchFamily="34" charset="0"/>
              <a:buChar char="•"/>
            </a:pPr>
            <a:endParaRPr lang="es-CO" sz="1400" dirty="0">
              <a:effectLst/>
              <a:latin typeface="Gill Sans"/>
            </a:endParaRPr>
          </a:p>
          <a:p>
            <a:pPr marL="285750" indent="-285750" algn="l" rtl="0" eaLnBrk="1" latinLnBrk="0" hangingPunct="1">
              <a:buClrTx/>
              <a:buSzPts val="1800"/>
              <a:buFont typeface="Arial" panose="020B0604020202020204" pitchFamily="34" charset="0"/>
              <a:buChar char="•"/>
            </a:pPr>
            <a:r>
              <a:rPr lang="es-CO" sz="1400" dirty="0">
                <a:effectLst/>
                <a:latin typeface="Gill Sans"/>
              </a:rPr>
              <a:t>Es una compañía que presta un servicio.</a:t>
            </a:r>
          </a:p>
        </p:txBody>
      </p:sp>
    </p:spTree>
    <p:extLst>
      <p:ext uri="{BB962C8B-B14F-4D97-AF65-F5344CB8AC3E}">
        <p14:creationId xmlns:p14="http://schemas.microsoft.com/office/powerpoint/2010/main" val="2229747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C0263-068B-7891-C3B9-9BB15A8D6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C339052-530C-8C0F-98BC-C3A25C159510}"/>
              </a:ext>
            </a:extLst>
          </p:cNvPr>
          <p:cNvSpPr txBox="1"/>
          <p:nvPr/>
        </p:nvSpPr>
        <p:spPr>
          <a:xfrm>
            <a:off x="4852538" y="1986975"/>
            <a:ext cx="2451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Javier Andrés Luis González </a:t>
            </a:r>
            <a:endParaRPr lang="es-CO" sz="1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77A10E-1141-C1F3-5958-C2AB07C74EBB}"/>
              </a:ext>
            </a:extLst>
          </p:cNvPr>
          <p:cNvSpPr txBox="1"/>
          <p:nvPr/>
        </p:nvSpPr>
        <p:spPr>
          <a:xfrm>
            <a:off x="4852538" y="2571750"/>
            <a:ext cx="245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000" b="1">
                <a:latin typeface="Gill Sans MT" panose="020B0502020104020203" pitchFamily="34" charset="0"/>
              </a:defRPr>
            </a:lvl1pPr>
          </a:lstStyle>
          <a:p>
            <a:r>
              <a:rPr lang="es-MX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jluis@procalculo.com</a:t>
            </a:r>
            <a:endParaRPr lang="es-CO" sz="1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78E95C-DB7B-D9F5-D44B-14C05EB35739}"/>
              </a:ext>
            </a:extLst>
          </p:cNvPr>
          <p:cNvSpPr txBox="1"/>
          <p:nvPr/>
        </p:nvSpPr>
        <p:spPr>
          <a:xfrm>
            <a:off x="4572000" y="3779278"/>
            <a:ext cx="388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 b="1" dirty="0">
                <a:solidFill>
                  <a:srgbClr val="FFC000"/>
                </a:solidFill>
                <a:latin typeface="Gill Sans MT"/>
              </a:rPr>
              <a:t>Muchas Gracias!</a:t>
            </a:r>
            <a:endParaRPr lang="es-MX" sz="36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502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56BE80E-9E56-0A8A-C83E-A5BDF65FE063}"/>
              </a:ext>
            </a:extLst>
          </p:cNvPr>
          <p:cNvSpPr txBox="1"/>
          <p:nvPr/>
        </p:nvSpPr>
        <p:spPr>
          <a:xfrm>
            <a:off x="4572000" y="3779278"/>
            <a:ext cx="388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 b="1" dirty="0">
                <a:solidFill>
                  <a:srgbClr val="FFC000"/>
                </a:solidFill>
                <a:latin typeface="Gill Sans MT"/>
              </a:rPr>
              <a:t>Muchas Gracias!</a:t>
            </a:r>
            <a:endParaRPr lang="es-MX" sz="36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Imagen 7" descr="Código QR&#10;&#10;Descripción generada automáticamente">
            <a:extLst>
              <a:ext uri="{FF2B5EF4-FFF2-40B4-BE49-F238E27FC236}">
                <a16:creationId xmlns:a16="http://schemas.microsoft.com/office/drawing/2014/main" id="{BD322B92-79F5-4833-1242-9A013CBB6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58" y="1149007"/>
            <a:ext cx="2845485" cy="28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54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E052F-A398-FA62-F4DD-CE3D65E02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EBB6AE-AD5D-5345-CA45-3265D0A7639F}"/>
              </a:ext>
            </a:extLst>
          </p:cNvPr>
          <p:cNvSpPr txBox="1"/>
          <p:nvPr/>
        </p:nvSpPr>
        <p:spPr>
          <a:xfrm>
            <a:off x="848297" y="2033141"/>
            <a:ext cx="290845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  <a:ea typeface="+mn-lt"/>
                <a:cs typeface="+mn-lt"/>
              </a:rPr>
              <a:t>Sobre Cuatro Conceptos</a:t>
            </a:r>
            <a:endParaRPr lang="es-MX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4BA25E04-FDD9-6C62-6477-84A42F9DEE57}"/>
              </a:ext>
            </a:extLst>
          </p:cNvPr>
          <p:cNvSpPr txBox="1"/>
          <p:nvPr/>
        </p:nvSpPr>
        <p:spPr>
          <a:xfrm>
            <a:off x="5188944" y="1134388"/>
            <a:ext cx="36576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s-MX" sz="1600" dirty="0">
                <a:solidFill>
                  <a:schemeClr val="bg1"/>
                </a:solidFill>
                <a:latin typeface="Gill Sans"/>
              </a:rPr>
              <a:t>Especializada en la generación, transformación y manejo de Información Geográfica,</a:t>
            </a:r>
            <a:r>
              <a:rPr lang="es-MX" dirty="0">
                <a:solidFill>
                  <a:schemeClr val="bg1"/>
                </a:solidFill>
                <a:latin typeface="Gill Sans"/>
              </a:rPr>
              <a:t>	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BC3420-4E0B-51AC-711F-03818C47C057}"/>
              </a:ext>
            </a:extLst>
          </p:cNvPr>
          <p:cNvSpPr txBox="1"/>
          <p:nvPr/>
        </p:nvSpPr>
        <p:spPr>
          <a:xfrm>
            <a:off x="5188944" y="2612406"/>
            <a:ext cx="350336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Gill Sans"/>
              </a:rPr>
              <a:t>Visión</a:t>
            </a:r>
          </a:p>
          <a:p>
            <a:endParaRPr lang="es-MX" dirty="0">
              <a:solidFill>
                <a:schemeClr val="bg1"/>
              </a:solidFill>
              <a:latin typeface="Gill Sans"/>
            </a:endParaRPr>
          </a:p>
          <a:p>
            <a:r>
              <a:rPr lang="es-MX" sz="1600" dirty="0">
                <a:solidFill>
                  <a:schemeClr val="bg1"/>
                </a:solidFill>
                <a:latin typeface="Gill Sans"/>
              </a:rPr>
              <a:t>Para el año 2025 ser un referente regional en la transformación digital de datos geográficos usables, confiables y suficientes.</a:t>
            </a:r>
          </a:p>
        </p:txBody>
      </p:sp>
    </p:spTree>
    <p:extLst>
      <p:ext uri="{BB962C8B-B14F-4D97-AF65-F5344CB8AC3E}">
        <p14:creationId xmlns:p14="http://schemas.microsoft.com/office/powerpoint/2010/main" val="3958441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96D61A46-7E81-3A25-B267-5ED73E729944}"/>
              </a:ext>
            </a:extLst>
          </p:cNvPr>
          <p:cNvSpPr txBox="1"/>
          <p:nvPr/>
        </p:nvSpPr>
        <p:spPr>
          <a:xfrm>
            <a:off x="1" y="59557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SERVICIOS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F434755-64BB-300D-28D0-A579D19966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578"/>
          <a:stretch/>
        </p:blipFill>
        <p:spPr>
          <a:xfrm>
            <a:off x="6841120" y="1874060"/>
            <a:ext cx="1851191" cy="139538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32DE0D5-9CA8-9E12-156C-F270FEFE78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1" r="24579"/>
          <a:stretch/>
        </p:blipFill>
        <p:spPr>
          <a:xfrm>
            <a:off x="4711193" y="1874060"/>
            <a:ext cx="1851190" cy="139538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971985B-0E84-DB1B-32B1-1CD84AD3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22" r="49156"/>
          <a:stretch/>
        </p:blipFill>
        <p:spPr>
          <a:xfrm>
            <a:off x="2581265" y="1874060"/>
            <a:ext cx="1851191" cy="139538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0EACC91-41C0-559D-01FC-BE59034FC9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4578"/>
          <a:stretch/>
        </p:blipFill>
        <p:spPr>
          <a:xfrm>
            <a:off x="451338" y="1874060"/>
            <a:ext cx="1851190" cy="139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9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3C6DA-D293-B450-B8FB-05862A60C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D88F70D9-10F3-F83C-E3F7-D96B4DAD119B}"/>
              </a:ext>
            </a:extLst>
          </p:cNvPr>
          <p:cNvSpPr txBox="1"/>
          <p:nvPr/>
        </p:nvSpPr>
        <p:spPr>
          <a:xfrm>
            <a:off x="245579" y="169192"/>
            <a:ext cx="3467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SERVICIO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C77677F-33AD-56FF-4920-47433CA23CA0}"/>
              </a:ext>
            </a:extLst>
          </p:cNvPr>
          <p:cNvSpPr txBox="1"/>
          <p:nvPr/>
        </p:nvSpPr>
        <p:spPr>
          <a:xfrm>
            <a:off x="245580" y="753967"/>
            <a:ext cx="3467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altLang="es-CO" sz="2000" dirty="0">
                <a:solidFill>
                  <a:schemeClr val="bg1"/>
                </a:solidFill>
                <a:latin typeface="Gill Sans"/>
              </a:rPr>
              <a:t>Gestión Catastral e Inmobiliaria</a:t>
            </a:r>
          </a:p>
          <a:p>
            <a:endParaRPr lang="es-CO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429B465-1B71-2FD9-CEA5-47C5EE09D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579" y="1338742"/>
            <a:ext cx="3885747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MX" altLang="es-CO" dirty="0">
              <a:solidFill>
                <a:schemeClr val="bg1"/>
              </a:solidFill>
              <a:latin typeface="Gil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Recurso tierra como elemento transformador: Su adecuada representación permite observar cambios y transformaciones en el territorio.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Seguridad jurídica: Contribuye a la protección y registro de la propiedad y las formas de tenencia.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Optimización del uso de la tierra: Identificación de los usos más adecuados, fundamental para la planificación de proyectos y actividades.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Soporte para proyectos futuros: Base para decisiones en desarrollo urbano, agricultura, infraestructura y conservación.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E0D0F2-9E23-B272-EF29-F8670B4DB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907" y="11938"/>
            <a:ext cx="4210513" cy="513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6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5F505-8EA8-4D40-969E-0FA2A3E64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81B4F69E-3A83-5609-5F76-25EB9D0B14EB}"/>
              </a:ext>
            </a:extLst>
          </p:cNvPr>
          <p:cNvSpPr txBox="1"/>
          <p:nvPr/>
        </p:nvSpPr>
        <p:spPr>
          <a:xfrm>
            <a:off x="487949" y="474147"/>
            <a:ext cx="3467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SERVICIO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4B23DAC-B74A-E33A-7430-FF4417962059}"/>
              </a:ext>
            </a:extLst>
          </p:cNvPr>
          <p:cNvSpPr txBox="1"/>
          <p:nvPr/>
        </p:nvSpPr>
        <p:spPr>
          <a:xfrm>
            <a:off x="487950" y="1058922"/>
            <a:ext cx="3984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i="0" dirty="0"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Gestión Ambiental y de Riesgos</a:t>
            </a:r>
            <a:endParaRPr lang="es-CO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8A78AE6-0887-25C6-D500-AEAFC9802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949" y="1726857"/>
            <a:ext cx="388574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 err="1">
                <a:solidFill>
                  <a:schemeClr val="bg1"/>
                </a:solidFill>
                <a:latin typeface="Gill Sans"/>
              </a:rPr>
              <a:t>Auto-sostenibilidad</a:t>
            </a: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: Compromiso con la sostenibilidad mediante prácticas responsables.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Responsabilidad ambiental: Uso óptimo y racional de los recursos naturales para minimizar el impacto ecológico.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Protección de la integridad humana: Acciones que priorizan la seguridad y el bienestar de las personas.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altLang="es-CO" sz="1400" dirty="0">
                <a:solidFill>
                  <a:schemeClr val="bg1"/>
                </a:solidFill>
                <a:latin typeface="Gill Sans"/>
              </a:rPr>
              <a:t>Equilibrio ecológico: Implementación de estrategias que promueven la convivencia armoniosa con el entorno natural.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C37F40C-9D7E-E0B9-A508-1F85224BB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623" y="474147"/>
            <a:ext cx="3356941" cy="408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99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2F2BE-5D32-101A-BE89-A506E00DF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F49072D1-1EFD-5415-C70D-DE1697CF2831}"/>
              </a:ext>
            </a:extLst>
          </p:cNvPr>
          <p:cNvSpPr txBox="1"/>
          <p:nvPr/>
        </p:nvSpPr>
        <p:spPr>
          <a:xfrm>
            <a:off x="256594" y="235293"/>
            <a:ext cx="3467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SERVICIO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CC0BF05-99CB-E8A7-3664-412D6A8BF9C1}"/>
              </a:ext>
            </a:extLst>
          </p:cNvPr>
          <p:cNvSpPr txBox="1"/>
          <p:nvPr/>
        </p:nvSpPr>
        <p:spPr>
          <a:xfrm>
            <a:off x="256594" y="820068"/>
            <a:ext cx="28281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</a:rPr>
              <a:t>Geomática y Agrimensura</a:t>
            </a:r>
            <a:endParaRPr lang="es-CO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7CCC836-961E-E102-957F-1882E0A46B4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6204" y="1728681"/>
            <a:ext cx="436562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Captura y Modelamiento de Datos: Uso de métodos avanzados para obtener y estructurar información geográfica y alfanumérica.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Almacenamiento y Representación: Tecnologías para gestionar y visualizar datos espaciales de manera precisa.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Gestión Territorial: Herramientas clave para una administración eficiente del territorio, con aplicaciones en planificación y desarrollo.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Valor Agregado a Proyectos: Aporta información esencial para tomar decisiones informadas y optimizar resultados en cada proyecto.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80B1A36-E0FD-0ACA-1DCB-2BD405016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140"/>
            <a:ext cx="4274545" cy="510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09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8CEA9-E4D2-35E7-9C4C-26F8C4C9F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adroTexto 113">
            <a:extLst>
              <a:ext uri="{FF2B5EF4-FFF2-40B4-BE49-F238E27FC236}">
                <a16:creationId xmlns:a16="http://schemas.microsoft.com/office/drawing/2014/main" id="{BE276955-8F6F-840E-5B87-52928680C743}"/>
              </a:ext>
            </a:extLst>
          </p:cNvPr>
          <p:cNvSpPr txBox="1"/>
          <p:nvPr/>
        </p:nvSpPr>
        <p:spPr>
          <a:xfrm>
            <a:off x="532016" y="1986975"/>
            <a:ext cx="3467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SERVICIO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E581E42-497F-A74D-79DF-B76C77441815}"/>
              </a:ext>
            </a:extLst>
          </p:cNvPr>
          <p:cNvSpPr txBox="1"/>
          <p:nvPr/>
        </p:nvSpPr>
        <p:spPr>
          <a:xfrm>
            <a:off x="532017" y="2571750"/>
            <a:ext cx="2784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Gill Sans MT" panose="020B0502020104020203" pitchFamily="34" charset="0"/>
              </a:rPr>
              <a:t>Reconocimiento espacial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F524886-06DB-6913-D0C9-4348C0DA8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9455" y="672983"/>
            <a:ext cx="4120309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Enfoque en RF: Especialización en recolección de radiofrecuencia y servicios de geolocalización precisa.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Soluciones de Satélites Personalizadas: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Validación de posición de AIS marítimo.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Detección de anomalías innovadora.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Clientes Relevantes: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NRO, NGA, NASA, NOAA, y la Agencia Espacial Europea.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Constelación de Satélites: Uso de una de las mayores constelaciones de satélites en órbita baja (LEO) para ofrecer Inteligencia Geoespacial de Radiofrecuencia (RFGEOINT).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Soluciones Escalables: Ofrecidas en los sectores de clima, marítimo, aviación y reconocimiento espacial.</a:t>
            </a:r>
          </a:p>
        </p:txBody>
      </p:sp>
    </p:spTree>
    <p:extLst>
      <p:ext uri="{BB962C8B-B14F-4D97-AF65-F5344CB8AC3E}">
        <p14:creationId xmlns:p14="http://schemas.microsoft.com/office/powerpoint/2010/main" val="2899377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8C684-3E9B-5B3A-3DD8-80321CE9C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>
            <a:extLst>
              <a:ext uri="{FF2B5EF4-FFF2-40B4-BE49-F238E27FC236}">
                <a16:creationId xmlns:a16="http://schemas.microsoft.com/office/drawing/2014/main" id="{A9FF4527-2845-882C-F3D7-7AD89B9172F0}"/>
              </a:ext>
            </a:extLst>
          </p:cNvPr>
          <p:cNvSpPr txBox="1"/>
          <p:nvPr/>
        </p:nvSpPr>
        <p:spPr>
          <a:xfrm>
            <a:off x="176270" y="2033141"/>
            <a:ext cx="35914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  <a:latin typeface="Gill Sans MT" panose="020B0502020104020203" pitchFamily="34" charset="0"/>
              </a:rPr>
              <a:t>EQUIPO TECNOLÓGICO</a:t>
            </a:r>
            <a:endParaRPr lang="es-CO" sz="3200" b="1" dirty="0">
              <a:solidFill>
                <a:srgbClr val="FFC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389885-24AA-B97D-7319-1C6C925FB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95" y="558849"/>
            <a:ext cx="5280905" cy="402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548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59803E0BACB5741867FDBD21981B19A" ma:contentTypeVersion="10" ma:contentTypeDescription="Crear nuevo documento." ma:contentTypeScope="" ma:versionID="dd6cecd6d355c287b39a4ec0d65693d7">
  <xsd:schema xmlns:xsd="http://www.w3.org/2001/XMLSchema" xmlns:xs="http://www.w3.org/2001/XMLSchema" xmlns:p="http://schemas.microsoft.com/office/2006/metadata/properties" xmlns:ns2="2439af39-2744-4b4f-adf3-14f899ccaa7a" xmlns:ns3="89c1ae9a-59fe-4e12-bab6-62ad54f4618e" targetNamespace="http://schemas.microsoft.com/office/2006/metadata/properties" ma:root="true" ma:fieldsID="0eb9c46168027b5d4060ca0d47dfbdf9" ns2:_="" ns3:_="">
    <xsd:import namespace="2439af39-2744-4b4f-adf3-14f899ccaa7a"/>
    <xsd:import namespace="89c1ae9a-59fe-4e12-bab6-62ad54f4618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39af39-2744-4b4f-adf3-14f899ccaa7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53c41436-6811-44c0-bcf6-f6676d8b57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c1ae9a-59fe-4e12-bab6-62ad54f4618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83d8a7d2-2997-4578-a646-fdbe4af031bc}" ma:internalName="TaxCatchAll" ma:showField="CatchAllData" ma:web="89c1ae9a-59fe-4e12-bab6-62ad54f461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17E200-BF2A-4CD2-AA61-B91CA77290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DB78D8-A3CA-46E7-86CA-95243954D1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39af39-2744-4b4f-adf3-14f899ccaa7a"/>
    <ds:schemaRef ds:uri="89c1ae9a-59fe-4e12-bab6-62ad54f461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3158</TotalTime>
  <Words>1062</Words>
  <Application>Microsoft Office PowerPoint</Application>
  <PresentationFormat>Presentación en pantalla (16:9)</PresentationFormat>
  <Paragraphs>124</Paragraphs>
  <Slides>23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Aptos</vt:lpstr>
      <vt:lpstr>Arial</vt:lpstr>
      <vt:lpstr>Gill Sans</vt:lpstr>
      <vt:lpstr>Gill Sans MT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Camilo Sierra Puerta</dc:creator>
  <cp:lastModifiedBy>Javier Andres Luis Gonzalez</cp:lastModifiedBy>
  <cp:revision>65</cp:revision>
  <dcterms:created xsi:type="dcterms:W3CDTF">2024-05-15T17:36:38Z</dcterms:created>
  <dcterms:modified xsi:type="dcterms:W3CDTF">2024-11-06T14:56:33Z</dcterms:modified>
</cp:coreProperties>
</file>